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63" r:id="rId5"/>
    <p:sldMasterId id="2147483672" r:id="rId6"/>
    <p:sldMasterId id="2147483648" r:id="rId7"/>
    <p:sldMasterId id="2147483675" r:id="rId8"/>
  </p:sld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8" r:id="rId30"/>
    <p:sldId id="282" r:id="rId31"/>
    <p:sldId id="279" r:id="rId32"/>
    <p:sldId id="280" r:id="rId33"/>
    <p:sldId id="281" r:id="rId34"/>
    <p:sldId id="277" r:id="rId3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5D7769-806B-4D38-A908-406FA3818C9C}" v="9" dt="2022-05-31T07:06:01.9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9" d="100"/>
          <a:sy n="59" d="100"/>
        </p:scale>
        <p:origin x="96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0C5D7769-806B-4D38-A908-406FA3818C9C}"/>
    <pc:docChg chg="undo custSel addSld delSld modSld">
      <pc:chgData name="Pascalle Cup" userId="abbe84a0-611b-406e-b251-e8b4b71c069a" providerId="ADAL" clId="{0C5D7769-806B-4D38-A908-406FA3818C9C}" dt="2022-05-31T07:42:46.141" v="995" actId="20577"/>
      <pc:docMkLst>
        <pc:docMk/>
      </pc:docMkLst>
      <pc:sldChg chg="modSp mod">
        <pc:chgData name="Pascalle Cup" userId="abbe84a0-611b-406e-b251-e8b4b71c069a" providerId="ADAL" clId="{0C5D7769-806B-4D38-A908-406FA3818C9C}" dt="2022-05-31T07:42:46.141" v="995" actId="20577"/>
        <pc:sldMkLst>
          <pc:docMk/>
          <pc:sldMk cId="2481966287" sldId="257"/>
        </pc:sldMkLst>
        <pc:spChg chg="mod">
          <ac:chgData name="Pascalle Cup" userId="abbe84a0-611b-406e-b251-e8b4b71c069a" providerId="ADAL" clId="{0C5D7769-806B-4D38-A908-406FA3818C9C}" dt="2022-05-31T07:42:46.141" v="995" actId="20577"/>
          <ac:spMkLst>
            <pc:docMk/>
            <pc:sldMk cId="2481966287" sldId="257"/>
            <ac:spMk id="4" creationId="{2F6A3A71-C8E6-48F8-87A5-F65DB0082CC2}"/>
          </ac:spMkLst>
        </pc:spChg>
      </pc:sldChg>
      <pc:sldChg chg="modSp mod">
        <pc:chgData name="Pascalle Cup" userId="abbe84a0-611b-406e-b251-e8b4b71c069a" providerId="ADAL" clId="{0C5D7769-806B-4D38-A908-406FA3818C9C}" dt="2022-05-29T10:34:10.473" v="138" actId="20577"/>
        <pc:sldMkLst>
          <pc:docMk/>
          <pc:sldMk cId="1931501848" sldId="274"/>
        </pc:sldMkLst>
        <pc:spChg chg="mod">
          <ac:chgData name="Pascalle Cup" userId="abbe84a0-611b-406e-b251-e8b4b71c069a" providerId="ADAL" clId="{0C5D7769-806B-4D38-A908-406FA3818C9C}" dt="2022-05-29T10:34:10.473" v="138" actId="20577"/>
          <ac:spMkLst>
            <pc:docMk/>
            <pc:sldMk cId="1931501848" sldId="274"/>
            <ac:spMk id="3" creationId="{A79FB692-5259-4C8F-9034-E3537E2AB4AD}"/>
          </ac:spMkLst>
        </pc:spChg>
      </pc:sldChg>
      <pc:sldChg chg="addSp modSp mod">
        <pc:chgData name="Pascalle Cup" userId="abbe84a0-611b-406e-b251-e8b4b71c069a" providerId="ADAL" clId="{0C5D7769-806B-4D38-A908-406FA3818C9C}" dt="2022-05-29T10:49:13.579" v="674" actId="403"/>
        <pc:sldMkLst>
          <pc:docMk/>
          <pc:sldMk cId="3382334537" sldId="276"/>
        </pc:sldMkLst>
        <pc:spChg chg="mod">
          <ac:chgData name="Pascalle Cup" userId="abbe84a0-611b-406e-b251-e8b4b71c069a" providerId="ADAL" clId="{0C5D7769-806B-4D38-A908-406FA3818C9C}" dt="2022-05-29T10:49:13.579" v="674" actId="403"/>
          <ac:spMkLst>
            <pc:docMk/>
            <pc:sldMk cId="3382334537" sldId="276"/>
            <ac:spMk id="3" creationId="{4FABA812-4035-4A27-B022-48251A26E9B5}"/>
          </ac:spMkLst>
        </pc:spChg>
        <pc:spChg chg="add mod">
          <ac:chgData name="Pascalle Cup" userId="abbe84a0-611b-406e-b251-e8b4b71c069a" providerId="ADAL" clId="{0C5D7769-806B-4D38-A908-406FA3818C9C}" dt="2022-05-29T10:49:09.022" v="672" actId="20577"/>
          <ac:spMkLst>
            <pc:docMk/>
            <pc:sldMk cId="3382334537" sldId="276"/>
            <ac:spMk id="4" creationId="{F5A28F29-7959-7BB7-AD68-27A65AD34EDD}"/>
          </ac:spMkLst>
        </pc:spChg>
      </pc:sldChg>
      <pc:sldChg chg="addSp modSp new mod">
        <pc:chgData name="Pascalle Cup" userId="abbe84a0-611b-406e-b251-e8b4b71c069a" providerId="ADAL" clId="{0C5D7769-806B-4D38-A908-406FA3818C9C}" dt="2022-05-29T10:59:54.744" v="786" actId="1076"/>
        <pc:sldMkLst>
          <pc:docMk/>
          <pc:sldMk cId="60702412" sldId="278"/>
        </pc:sldMkLst>
        <pc:spChg chg="mod">
          <ac:chgData name="Pascalle Cup" userId="abbe84a0-611b-406e-b251-e8b4b71c069a" providerId="ADAL" clId="{0C5D7769-806B-4D38-A908-406FA3818C9C}" dt="2022-05-29T10:49:22.083" v="675" actId="207"/>
          <ac:spMkLst>
            <pc:docMk/>
            <pc:sldMk cId="60702412" sldId="278"/>
            <ac:spMk id="2" creationId="{3916197F-76A2-FD1E-131F-41877C4D38EA}"/>
          </ac:spMkLst>
        </pc:spChg>
        <pc:spChg chg="add mod">
          <ac:chgData name="Pascalle Cup" userId="abbe84a0-611b-406e-b251-e8b4b71c069a" providerId="ADAL" clId="{0C5D7769-806B-4D38-A908-406FA3818C9C}" dt="2022-05-29T10:59:36.947" v="782" actId="403"/>
          <ac:spMkLst>
            <pc:docMk/>
            <pc:sldMk cId="60702412" sldId="278"/>
            <ac:spMk id="4" creationId="{3F0E3892-EB06-5ED6-EC3B-AFE5BEAEF471}"/>
          </ac:spMkLst>
        </pc:spChg>
        <pc:spChg chg="add mod">
          <ac:chgData name="Pascalle Cup" userId="abbe84a0-611b-406e-b251-e8b4b71c069a" providerId="ADAL" clId="{0C5D7769-806B-4D38-A908-406FA3818C9C}" dt="2022-05-29T10:41:37.550" v="439" actId="20577"/>
          <ac:spMkLst>
            <pc:docMk/>
            <pc:sldMk cId="60702412" sldId="278"/>
            <ac:spMk id="6" creationId="{FF153254-A00A-5B08-F355-46E05FEDAA8F}"/>
          </ac:spMkLst>
        </pc:spChg>
        <pc:spChg chg="add mod">
          <ac:chgData name="Pascalle Cup" userId="abbe84a0-611b-406e-b251-e8b4b71c069a" providerId="ADAL" clId="{0C5D7769-806B-4D38-A908-406FA3818C9C}" dt="2022-05-29T10:59:54.744" v="786" actId="1076"/>
          <ac:spMkLst>
            <pc:docMk/>
            <pc:sldMk cId="60702412" sldId="278"/>
            <ac:spMk id="8" creationId="{21086401-E077-0A0E-F0FD-E32C7939E516}"/>
          </ac:spMkLst>
        </pc:spChg>
        <pc:spChg chg="add mod">
          <ac:chgData name="Pascalle Cup" userId="abbe84a0-611b-406e-b251-e8b4b71c069a" providerId="ADAL" clId="{0C5D7769-806B-4D38-A908-406FA3818C9C}" dt="2022-05-29T10:59:51.194" v="785" actId="1076"/>
          <ac:spMkLst>
            <pc:docMk/>
            <pc:sldMk cId="60702412" sldId="278"/>
            <ac:spMk id="9" creationId="{9590CF10-A9E3-34EF-B974-5151D4B9999A}"/>
          </ac:spMkLst>
        </pc:spChg>
      </pc:sldChg>
      <pc:sldChg chg="addSp modSp new mod">
        <pc:chgData name="Pascalle Cup" userId="abbe84a0-611b-406e-b251-e8b4b71c069a" providerId="ADAL" clId="{0C5D7769-806B-4D38-A908-406FA3818C9C}" dt="2022-05-29T10:47:32.967" v="564" actId="6549"/>
        <pc:sldMkLst>
          <pc:docMk/>
          <pc:sldMk cId="3590594558" sldId="279"/>
        </pc:sldMkLst>
        <pc:spChg chg="mod">
          <ac:chgData name="Pascalle Cup" userId="abbe84a0-611b-406e-b251-e8b4b71c069a" providerId="ADAL" clId="{0C5D7769-806B-4D38-A908-406FA3818C9C}" dt="2022-05-29T10:43:48.581" v="490" actId="313"/>
          <ac:spMkLst>
            <pc:docMk/>
            <pc:sldMk cId="3590594558" sldId="279"/>
            <ac:spMk id="2" creationId="{9A36DF49-B01D-4B81-E81E-E4561E626CF1}"/>
          </ac:spMkLst>
        </pc:spChg>
        <pc:spChg chg="add mod">
          <ac:chgData name="Pascalle Cup" userId="abbe84a0-611b-406e-b251-e8b4b71c069a" providerId="ADAL" clId="{0C5D7769-806B-4D38-A908-406FA3818C9C}" dt="2022-05-29T10:47:32.967" v="564" actId="6549"/>
          <ac:spMkLst>
            <pc:docMk/>
            <pc:sldMk cId="3590594558" sldId="279"/>
            <ac:spMk id="4" creationId="{D3C9835D-B88C-6A67-187E-6959C9F7CB61}"/>
          </ac:spMkLst>
        </pc:spChg>
      </pc:sldChg>
      <pc:sldChg chg="addSp modSp new mod">
        <pc:chgData name="Pascalle Cup" userId="abbe84a0-611b-406e-b251-e8b4b71c069a" providerId="ADAL" clId="{0C5D7769-806B-4D38-A908-406FA3818C9C}" dt="2022-05-29T10:52:36.900" v="702" actId="6549"/>
        <pc:sldMkLst>
          <pc:docMk/>
          <pc:sldMk cId="3451827163" sldId="280"/>
        </pc:sldMkLst>
        <pc:spChg chg="mod">
          <ac:chgData name="Pascalle Cup" userId="abbe84a0-611b-406e-b251-e8b4b71c069a" providerId="ADAL" clId="{0C5D7769-806B-4D38-A908-406FA3818C9C}" dt="2022-05-29T10:52:14.274" v="700" actId="207"/>
          <ac:spMkLst>
            <pc:docMk/>
            <pc:sldMk cId="3451827163" sldId="280"/>
            <ac:spMk id="2" creationId="{E5F9EAF9-4E6E-5452-EA37-243326B63F25}"/>
          </ac:spMkLst>
        </pc:spChg>
        <pc:spChg chg="add mod">
          <ac:chgData name="Pascalle Cup" userId="abbe84a0-611b-406e-b251-e8b4b71c069a" providerId="ADAL" clId="{0C5D7769-806B-4D38-A908-406FA3818C9C}" dt="2022-05-29T10:52:36.900" v="702" actId="6549"/>
          <ac:spMkLst>
            <pc:docMk/>
            <pc:sldMk cId="3451827163" sldId="280"/>
            <ac:spMk id="4" creationId="{D4B12A40-31A9-0F00-CCFE-5A810BABC69A}"/>
          </ac:spMkLst>
        </pc:spChg>
      </pc:sldChg>
      <pc:sldChg chg="addSp modSp new mod">
        <pc:chgData name="Pascalle Cup" userId="abbe84a0-611b-406e-b251-e8b4b71c069a" providerId="ADAL" clId="{0C5D7769-806B-4D38-A908-406FA3818C9C}" dt="2022-05-29T10:59:19.080" v="781" actId="2711"/>
        <pc:sldMkLst>
          <pc:docMk/>
          <pc:sldMk cId="3301943276" sldId="281"/>
        </pc:sldMkLst>
        <pc:spChg chg="mod">
          <ac:chgData name="Pascalle Cup" userId="abbe84a0-611b-406e-b251-e8b4b71c069a" providerId="ADAL" clId="{0C5D7769-806B-4D38-A908-406FA3818C9C}" dt="2022-05-29T10:53:04.490" v="721" actId="207"/>
          <ac:spMkLst>
            <pc:docMk/>
            <pc:sldMk cId="3301943276" sldId="281"/>
            <ac:spMk id="2" creationId="{714ACBDB-685F-3956-C461-3C3BEBE75432}"/>
          </ac:spMkLst>
        </pc:spChg>
        <pc:spChg chg="add mod">
          <ac:chgData name="Pascalle Cup" userId="abbe84a0-611b-406e-b251-e8b4b71c069a" providerId="ADAL" clId="{0C5D7769-806B-4D38-A908-406FA3818C9C}" dt="2022-05-29T10:56:25.789" v="746" actId="113"/>
          <ac:spMkLst>
            <pc:docMk/>
            <pc:sldMk cId="3301943276" sldId="281"/>
            <ac:spMk id="4" creationId="{27E296E5-E51A-46B5-EB3E-C56E60AAE2A9}"/>
          </ac:spMkLst>
        </pc:spChg>
        <pc:spChg chg="add mod">
          <ac:chgData name="Pascalle Cup" userId="abbe84a0-611b-406e-b251-e8b4b71c069a" providerId="ADAL" clId="{0C5D7769-806B-4D38-A908-406FA3818C9C}" dt="2022-05-29T10:56:21.096" v="744" actId="1076"/>
          <ac:spMkLst>
            <pc:docMk/>
            <pc:sldMk cId="3301943276" sldId="281"/>
            <ac:spMk id="6" creationId="{713943C2-6DC0-D730-82A6-492CB01A2459}"/>
          </ac:spMkLst>
        </pc:spChg>
        <pc:spChg chg="add mod">
          <ac:chgData name="Pascalle Cup" userId="abbe84a0-611b-406e-b251-e8b4b71c069a" providerId="ADAL" clId="{0C5D7769-806B-4D38-A908-406FA3818C9C}" dt="2022-05-29T10:56:15.112" v="742" actId="1076"/>
          <ac:spMkLst>
            <pc:docMk/>
            <pc:sldMk cId="3301943276" sldId="281"/>
            <ac:spMk id="8" creationId="{2D503B14-5EA2-3C9E-64FC-CCB0301E413E}"/>
          </ac:spMkLst>
        </pc:spChg>
        <pc:spChg chg="add mod">
          <ac:chgData name="Pascalle Cup" userId="abbe84a0-611b-406e-b251-e8b4b71c069a" providerId="ADAL" clId="{0C5D7769-806B-4D38-A908-406FA3818C9C}" dt="2022-05-29T10:59:19.080" v="781" actId="2711"/>
          <ac:spMkLst>
            <pc:docMk/>
            <pc:sldMk cId="3301943276" sldId="281"/>
            <ac:spMk id="10" creationId="{B5A3FF42-9436-5C85-2C98-B620C893553B}"/>
          </ac:spMkLst>
        </pc:spChg>
      </pc:sldChg>
      <pc:sldChg chg="addSp delSp modSp new mod setBg">
        <pc:chgData name="Pascalle Cup" userId="abbe84a0-611b-406e-b251-e8b4b71c069a" providerId="ADAL" clId="{0C5D7769-806B-4D38-A908-406FA3818C9C}" dt="2022-05-29T11:01:37.048" v="798" actId="20577"/>
        <pc:sldMkLst>
          <pc:docMk/>
          <pc:sldMk cId="2500559046" sldId="282"/>
        </pc:sldMkLst>
        <pc:spChg chg="add mod">
          <ac:chgData name="Pascalle Cup" userId="abbe84a0-611b-406e-b251-e8b4b71c069a" providerId="ADAL" clId="{0C5D7769-806B-4D38-A908-406FA3818C9C}" dt="2022-05-29T11:01:37.048" v="798" actId="20577"/>
          <ac:spMkLst>
            <pc:docMk/>
            <pc:sldMk cId="2500559046" sldId="282"/>
            <ac:spMk id="6" creationId="{5F29F77A-6C23-01EB-D37E-DC969B4954DE}"/>
          </ac:spMkLst>
        </pc:spChg>
        <pc:spChg chg="add del">
          <ac:chgData name="Pascalle Cup" userId="abbe84a0-611b-406e-b251-e8b4b71c069a" providerId="ADAL" clId="{0C5D7769-806B-4D38-A908-406FA3818C9C}" dt="2022-05-29T11:00:48.010" v="790" actId="26606"/>
          <ac:spMkLst>
            <pc:docMk/>
            <pc:sldMk cId="2500559046" sldId="282"/>
            <ac:spMk id="71" creationId="{B670DBD5-770C-4383-9F54-5B86E86BD5BB}"/>
          </ac:spMkLst>
        </pc:spChg>
        <pc:spChg chg="add">
          <ac:chgData name="Pascalle Cup" userId="abbe84a0-611b-406e-b251-e8b4b71c069a" providerId="ADAL" clId="{0C5D7769-806B-4D38-A908-406FA3818C9C}" dt="2022-05-29T11:00:48.018" v="791" actId="26606"/>
          <ac:spMkLst>
            <pc:docMk/>
            <pc:sldMk cId="2500559046" sldId="282"/>
            <ac:spMk id="1028" creationId="{42A4FC2C-047E-45A5-965D-8E1E3BF09BC6}"/>
          </ac:spMkLst>
        </pc:spChg>
        <pc:picChg chg="add mod">
          <ac:chgData name="Pascalle Cup" userId="abbe84a0-611b-406e-b251-e8b4b71c069a" providerId="ADAL" clId="{0C5D7769-806B-4D38-A908-406FA3818C9C}" dt="2022-05-29T11:00:55.760" v="793" actId="1076"/>
          <ac:picMkLst>
            <pc:docMk/>
            <pc:sldMk cId="2500559046" sldId="282"/>
            <ac:picMk id="1026" creationId="{B17810AB-328F-9B6A-D83B-12CA08FD32C0}"/>
          </ac:picMkLst>
        </pc:picChg>
      </pc:sldChg>
      <pc:sldChg chg="addSp modSp new del mod">
        <pc:chgData name="Pascalle Cup" userId="abbe84a0-611b-406e-b251-e8b4b71c069a" providerId="ADAL" clId="{0C5D7769-806B-4D38-A908-406FA3818C9C}" dt="2022-05-31T07:09:30.377" v="976" actId="47"/>
        <pc:sldMkLst>
          <pc:docMk/>
          <pc:sldMk cId="1979290216" sldId="283"/>
        </pc:sldMkLst>
        <pc:spChg chg="mod">
          <ac:chgData name="Pascalle Cup" userId="abbe84a0-611b-406e-b251-e8b4b71c069a" providerId="ADAL" clId="{0C5D7769-806B-4D38-A908-406FA3818C9C}" dt="2022-05-31T06:48:33.224" v="869" actId="20577"/>
          <ac:spMkLst>
            <pc:docMk/>
            <pc:sldMk cId="1979290216" sldId="283"/>
            <ac:spMk id="2" creationId="{8AE36913-7DE9-D0E9-D589-D89EE18173E2}"/>
          </ac:spMkLst>
        </pc:spChg>
        <pc:spChg chg="add mod">
          <ac:chgData name="Pascalle Cup" userId="abbe84a0-611b-406e-b251-e8b4b71c069a" providerId="ADAL" clId="{0C5D7769-806B-4D38-A908-406FA3818C9C}" dt="2022-05-31T07:05:08.470" v="947" actId="1076"/>
          <ac:spMkLst>
            <pc:docMk/>
            <pc:sldMk cId="1979290216" sldId="283"/>
            <ac:spMk id="3" creationId="{2DCC3B27-AA88-A2C9-83BD-6F5C297B9875}"/>
          </ac:spMkLst>
        </pc:spChg>
        <pc:spChg chg="add mod">
          <ac:chgData name="Pascalle Cup" userId="abbe84a0-611b-406e-b251-e8b4b71c069a" providerId="ADAL" clId="{0C5D7769-806B-4D38-A908-406FA3818C9C}" dt="2022-05-31T07:05:42.245" v="949" actId="1076"/>
          <ac:spMkLst>
            <pc:docMk/>
            <pc:sldMk cId="1979290216" sldId="283"/>
            <ac:spMk id="4" creationId="{64EA4B7C-6B72-4D47-C4CD-21C017904149}"/>
          </ac:spMkLst>
        </pc:spChg>
        <pc:spChg chg="add mod">
          <ac:chgData name="Pascalle Cup" userId="abbe84a0-611b-406e-b251-e8b4b71c069a" providerId="ADAL" clId="{0C5D7769-806B-4D38-A908-406FA3818C9C}" dt="2022-05-31T07:05:49.077" v="950" actId="1076"/>
          <ac:spMkLst>
            <pc:docMk/>
            <pc:sldMk cId="1979290216" sldId="283"/>
            <ac:spMk id="5" creationId="{0BF0462B-DE72-F9DB-F18C-25123B1BBDD0}"/>
          </ac:spMkLst>
        </pc:spChg>
      </pc:sldChg>
      <pc:sldChg chg="addSp modSp new del mod">
        <pc:chgData name="Pascalle Cup" userId="abbe84a0-611b-406e-b251-e8b4b71c069a" providerId="ADAL" clId="{0C5D7769-806B-4D38-A908-406FA3818C9C}" dt="2022-05-31T07:09:31.925" v="977" actId="47"/>
        <pc:sldMkLst>
          <pc:docMk/>
          <pc:sldMk cId="3526853400" sldId="284"/>
        </pc:sldMkLst>
        <pc:spChg chg="add mod">
          <ac:chgData name="Pascalle Cup" userId="abbe84a0-611b-406e-b251-e8b4b71c069a" providerId="ADAL" clId="{0C5D7769-806B-4D38-A908-406FA3818C9C}" dt="2022-05-31T07:06:14.070" v="975" actId="1076"/>
          <ac:spMkLst>
            <pc:docMk/>
            <pc:sldMk cId="3526853400" sldId="284"/>
            <ac:spMk id="2" creationId="{2BA4F3CE-7692-EF95-B68C-234336B3D38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E4F943-27A9-1C70-BE2F-88F4320D85D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1E540D0-0FA9-8191-7F72-DA9DBBAA21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770B5AC-7DE9-AE9E-66F6-C81294D5DF2A}"/>
              </a:ext>
            </a:extLst>
          </p:cNvPr>
          <p:cNvSpPr>
            <a:spLocks noGrp="1"/>
          </p:cNvSpPr>
          <p:nvPr>
            <p:ph type="dt" sz="half" idx="10"/>
          </p:nvPr>
        </p:nvSpPr>
        <p:spPr/>
        <p:txBody>
          <a:bodyPr/>
          <a:lstStyle/>
          <a:p>
            <a:fld id="{0314BA42-5AA4-4C47-93BD-1050933FEA05}" type="datetimeFigureOut">
              <a:rPr lang="nl-NL" smtClean="0"/>
              <a:t>31-5-2022</a:t>
            </a:fld>
            <a:endParaRPr lang="nl-NL"/>
          </a:p>
        </p:txBody>
      </p:sp>
      <p:sp>
        <p:nvSpPr>
          <p:cNvPr id="5" name="Tijdelijke aanduiding voor voettekst 4">
            <a:extLst>
              <a:ext uri="{FF2B5EF4-FFF2-40B4-BE49-F238E27FC236}">
                <a16:creationId xmlns:a16="http://schemas.microsoft.com/office/drawing/2014/main" id="{F95D6681-0EDA-F38A-22AC-DD2FFCA3268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0A0901B-A6B8-2D36-E0A3-D6281EC797AD}"/>
              </a:ext>
            </a:extLst>
          </p:cNvPr>
          <p:cNvSpPr>
            <a:spLocks noGrp="1"/>
          </p:cNvSpPr>
          <p:nvPr>
            <p:ph type="sldNum" sz="quarter" idx="12"/>
          </p:nvPr>
        </p:nvSpPr>
        <p:spPr/>
        <p:txBody>
          <a:bodyPr/>
          <a:lstStyle/>
          <a:p>
            <a:fld id="{254A3D34-2929-4E03-B020-107DA82B180C}" type="slidenum">
              <a:rPr lang="nl-NL" smtClean="0"/>
              <a:t>‹nr.›</a:t>
            </a:fld>
            <a:endParaRPr lang="nl-NL"/>
          </a:p>
        </p:txBody>
      </p:sp>
    </p:spTree>
    <p:extLst>
      <p:ext uri="{BB962C8B-B14F-4D97-AF65-F5344CB8AC3E}">
        <p14:creationId xmlns:p14="http://schemas.microsoft.com/office/powerpoint/2010/main" val="2606255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F925F0-AC05-BA7C-AE2D-7BB4DF84C8E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F845C2F-8A69-49CB-BF00-4E9BE67C2AF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ED1808B-CD5F-7C22-519A-20A3D4D0C87E}"/>
              </a:ext>
            </a:extLst>
          </p:cNvPr>
          <p:cNvSpPr>
            <a:spLocks noGrp="1"/>
          </p:cNvSpPr>
          <p:nvPr>
            <p:ph type="dt" sz="half" idx="10"/>
          </p:nvPr>
        </p:nvSpPr>
        <p:spPr/>
        <p:txBody>
          <a:bodyPr/>
          <a:lstStyle/>
          <a:p>
            <a:fld id="{0314BA42-5AA4-4C47-93BD-1050933FEA05}" type="datetimeFigureOut">
              <a:rPr lang="nl-NL" smtClean="0"/>
              <a:t>31-5-2022</a:t>
            </a:fld>
            <a:endParaRPr lang="nl-NL"/>
          </a:p>
        </p:txBody>
      </p:sp>
      <p:sp>
        <p:nvSpPr>
          <p:cNvPr id="5" name="Tijdelijke aanduiding voor voettekst 4">
            <a:extLst>
              <a:ext uri="{FF2B5EF4-FFF2-40B4-BE49-F238E27FC236}">
                <a16:creationId xmlns:a16="http://schemas.microsoft.com/office/drawing/2014/main" id="{526DCBDD-6539-F369-F3CC-3F4BB22F9CD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9A54E78-A6A1-D57A-D60C-C5C782770F11}"/>
              </a:ext>
            </a:extLst>
          </p:cNvPr>
          <p:cNvSpPr>
            <a:spLocks noGrp="1"/>
          </p:cNvSpPr>
          <p:nvPr>
            <p:ph type="sldNum" sz="quarter" idx="12"/>
          </p:nvPr>
        </p:nvSpPr>
        <p:spPr/>
        <p:txBody>
          <a:bodyPr/>
          <a:lstStyle/>
          <a:p>
            <a:fld id="{254A3D34-2929-4E03-B020-107DA82B180C}" type="slidenum">
              <a:rPr lang="nl-NL" smtClean="0"/>
              <a:t>‹nr.›</a:t>
            </a:fld>
            <a:endParaRPr lang="nl-NL"/>
          </a:p>
        </p:txBody>
      </p:sp>
    </p:spTree>
    <p:extLst>
      <p:ext uri="{BB962C8B-B14F-4D97-AF65-F5344CB8AC3E}">
        <p14:creationId xmlns:p14="http://schemas.microsoft.com/office/powerpoint/2010/main" val="909593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D30C7E6-A6E6-1562-C85C-86C850C6D6F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FC36C0F-52A3-0FC4-BDD7-76ED4B44A29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82DFEA6-4B59-1DCC-74B9-3A03DC48DBA0}"/>
              </a:ext>
            </a:extLst>
          </p:cNvPr>
          <p:cNvSpPr>
            <a:spLocks noGrp="1"/>
          </p:cNvSpPr>
          <p:nvPr>
            <p:ph type="dt" sz="half" idx="10"/>
          </p:nvPr>
        </p:nvSpPr>
        <p:spPr/>
        <p:txBody>
          <a:bodyPr/>
          <a:lstStyle/>
          <a:p>
            <a:fld id="{0314BA42-5AA4-4C47-93BD-1050933FEA05}" type="datetimeFigureOut">
              <a:rPr lang="nl-NL" smtClean="0"/>
              <a:t>31-5-2022</a:t>
            </a:fld>
            <a:endParaRPr lang="nl-NL"/>
          </a:p>
        </p:txBody>
      </p:sp>
      <p:sp>
        <p:nvSpPr>
          <p:cNvPr id="5" name="Tijdelijke aanduiding voor voettekst 4">
            <a:extLst>
              <a:ext uri="{FF2B5EF4-FFF2-40B4-BE49-F238E27FC236}">
                <a16:creationId xmlns:a16="http://schemas.microsoft.com/office/drawing/2014/main" id="{591345E9-40DE-5B47-ACA5-9E03F4C1F27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875463C-5586-2233-11CA-659AE86B41F7}"/>
              </a:ext>
            </a:extLst>
          </p:cNvPr>
          <p:cNvSpPr>
            <a:spLocks noGrp="1"/>
          </p:cNvSpPr>
          <p:nvPr>
            <p:ph type="sldNum" sz="quarter" idx="12"/>
          </p:nvPr>
        </p:nvSpPr>
        <p:spPr/>
        <p:txBody>
          <a:bodyPr/>
          <a:lstStyle/>
          <a:p>
            <a:fld id="{254A3D34-2929-4E03-B020-107DA82B180C}" type="slidenum">
              <a:rPr lang="nl-NL" smtClean="0"/>
              <a:t>‹nr.›</a:t>
            </a:fld>
            <a:endParaRPr lang="nl-NL"/>
          </a:p>
        </p:txBody>
      </p:sp>
    </p:spTree>
    <p:extLst>
      <p:ext uri="{BB962C8B-B14F-4D97-AF65-F5344CB8AC3E}">
        <p14:creationId xmlns:p14="http://schemas.microsoft.com/office/powerpoint/2010/main" val="4249146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CC34DC-FD36-4E1B-B505-65704C326A3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FC6658D-E637-404F-923C-869894BA53CA}"/>
              </a:ext>
            </a:extLst>
          </p:cNvPr>
          <p:cNvSpPr>
            <a:spLocks noGrp="1"/>
          </p:cNvSpPr>
          <p:nvPr>
            <p:ph type="dt" sz="half" idx="10"/>
          </p:nvPr>
        </p:nvSpPr>
        <p:spPr/>
        <p:txBody>
          <a:bodyPr/>
          <a:lstStyle/>
          <a:p>
            <a:fld id="{EC72225B-7535-44A3-ABE5-E91FC3F43D0B}" type="datetimeFigureOut">
              <a:rPr lang="nl-NL" smtClean="0"/>
              <a:t>31-5-2022</a:t>
            </a:fld>
            <a:endParaRPr lang="nl-NL"/>
          </a:p>
        </p:txBody>
      </p:sp>
      <p:sp>
        <p:nvSpPr>
          <p:cNvPr id="4" name="Tijdelijke aanduiding voor voettekst 3">
            <a:extLst>
              <a:ext uri="{FF2B5EF4-FFF2-40B4-BE49-F238E27FC236}">
                <a16:creationId xmlns:a16="http://schemas.microsoft.com/office/drawing/2014/main" id="{DA1738FA-78A2-4ED0-84D0-5321179E4B5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8A0ECE8-4504-4A62-A600-38AC3F1C42DB}"/>
              </a:ext>
            </a:extLst>
          </p:cNvPr>
          <p:cNvSpPr>
            <a:spLocks noGrp="1"/>
          </p:cNvSpPr>
          <p:nvPr>
            <p:ph type="sldNum" sz="quarter" idx="12"/>
          </p:nvPr>
        </p:nvSpPr>
        <p:spPr/>
        <p:txBody>
          <a:bodyPr/>
          <a:lstStyle/>
          <a:p>
            <a:fld id="{F28CD6EA-E1EC-4F9B-BE84-C04F6B47AF68}" type="slidenum">
              <a:rPr lang="nl-NL" smtClean="0"/>
              <a:t>‹nr.›</a:t>
            </a:fld>
            <a:endParaRPr lang="nl-NL"/>
          </a:p>
        </p:txBody>
      </p:sp>
    </p:spTree>
    <p:extLst>
      <p:ext uri="{BB962C8B-B14F-4D97-AF65-F5344CB8AC3E}">
        <p14:creationId xmlns:p14="http://schemas.microsoft.com/office/powerpoint/2010/main" val="3307943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7980475-621B-454A-72D8-B8F79B6E21CA}"/>
              </a:ext>
            </a:extLst>
          </p:cNvPr>
          <p:cNvSpPr>
            <a:spLocks noGrp="1"/>
          </p:cNvSpPr>
          <p:nvPr>
            <p:ph type="dt" sz="half" idx="10"/>
          </p:nvPr>
        </p:nvSpPr>
        <p:spPr/>
        <p:txBody>
          <a:bodyPr/>
          <a:lstStyle/>
          <a:p>
            <a:fld id="{ABCD2F20-9268-4BF2-A90A-D29BF04EB08A}" type="datetimeFigureOut">
              <a:rPr lang="nl-NL" smtClean="0"/>
              <a:t>31-5-2022</a:t>
            </a:fld>
            <a:endParaRPr lang="nl-NL"/>
          </a:p>
        </p:txBody>
      </p:sp>
      <p:sp>
        <p:nvSpPr>
          <p:cNvPr id="3" name="Tijdelijke aanduiding voor voettekst 2">
            <a:extLst>
              <a:ext uri="{FF2B5EF4-FFF2-40B4-BE49-F238E27FC236}">
                <a16:creationId xmlns:a16="http://schemas.microsoft.com/office/drawing/2014/main" id="{11DCFE81-BDA0-B246-D145-765086D729B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2A09DF4-53EC-77D9-DFEE-FDF6CBE3A422}"/>
              </a:ext>
            </a:extLst>
          </p:cNvPr>
          <p:cNvSpPr>
            <a:spLocks noGrp="1"/>
          </p:cNvSpPr>
          <p:nvPr>
            <p:ph type="sldNum" sz="quarter" idx="12"/>
          </p:nvPr>
        </p:nvSpPr>
        <p:spPr/>
        <p:txBody>
          <a:bodyPr/>
          <a:lstStyle/>
          <a:p>
            <a:fld id="{5388B7C4-E940-4146-A58C-D223346BE8D7}" type="slidenum">
              <a:rPr lang="nl-NL" smtClean="0"/>
              <a:t>‹nr.›</a:t>
            </a:fld>
            <a:endParaRPr lang="nl-NL"/>
          </a:p>
        </p:txBody>
      </p:sp>
    </p:spTree>
    <p:extLst>
      <p:ext uri="{BB962C8B-B14F-4D97-AF65-F5344CB8AC3E}">
        <p14:creationId xmlns:p14="http://schemas.microsoft.com/office/powerpoint/2010/main" val="42916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53F815-A6A5-4CD8-90AA-08B796AA5FE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ED40D08C-8449-4212-A774-E9D954EDDA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5BEE7B0-4DBA-4416-B64F-905B39B34FD5}"/>
              </a:ext>
            </a:extLst>
          </p:cNvPr>
          <p:cNvSpPr>
            <a:spLocks noGrp="1"/>
          </p:cNvSpPr>
          <p:nvPr>
            <p:ph type="dt" sz="half" idx="10"/>
          </p:nvPr>
        </p:nvSpPr>
        <p:spPr/>
        <p:txBody>
          <a:bodyPr/>
          <a:lstStyle/>
          <a:p>
            <a:fld id="{58DCC8B1-CBA8-4348-9B38-DCE2A97ABC4F}" type="datetimeFigureOut">
              <a:rPr lang="nl-NL" smtClean="0"/>
              <a:t>31-5-2022</a:t>
            </a:fld>
            <a:endParaRPr lang="nl-NL"/>
          </a:p>
        </p:txBody>
      </p:sp>
      <p:sp>
        <p:nvSpPr>
          <p:cNvPr id="5" name="Tijdelijke aanduiding voor voettekst 4">
            <a:extLst>
              <a:ext uri="{FF2B5EF4-FFF2-40B4-BE49-F238E27FC236}">
                <a16:creationId xmlns:a16="http://schemas.microsoft.com/office/drawing/2014/main" id="{7D1B9F56-8188-4651-810B-A234EA86A1E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9BB96B6-8F27-443A-9A5D-5D91E4FB029E}"/>
              </a:ext>
            </a:extLst>
          </p:cNvPr>
          <p:cNvSpPr>
            <a:spLocks noGrp="1"/>
          </p:cNvSpPr>
          <p:nvPr>
            <p:ph type="sldNum" sz="quarter" idx="12"/>
          </p:nvPr>
        </p:nvSpPr>
        <p:spPr/>
        <p:txBody>
          <a:bodyPr/>
          <a:lstStyle/>
          <a:p>
            <a:fld id="{D81F57F4-5E4E-4A1C-9C03-EB8501EDA177}" type="slidenum">
              <a:rPr lang="nl-NL" smtClean="0"/>
              <a:t>‹nr.›</a:t>
            </a:fld>
            <a:endParaRPr lang="nl-NL"/>
          </a:p>
        </p:txBody>
      </p:sp>
    </p:spTree>
    <p:extLst>
      <p:ext uri="{BB962C8B-B14F-4D97-AF65-F5344CB8AC3E}">
        <p14:creationId xmlns:p14="http://schemas.microsoft.com/office/powerpoint/2010/main" val="1543773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12CFFE-2BEE-4AC6-8EE2-2C11275F468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F000DFC-CBE1-488A-A78D-E3834A214598}"/>
              </a:ext>
            </a:extLst>
          </p:cNvPr>
          <p:cNvSpPr>
            <a:spLocks noGrp="1"/>
          </p:cNvSpPr>
          <p:nvPr>
            <p:ph type="dt" sz="half" idx="10"/>
          </p:nvPr>
        </p:nvSpPr>
        <p:spPr/>
        <p:txBody>
          <a:bodyPr/>
          <a:lstStyle/>
          <a:p>
            <a:fld id="{58DCC8B1-CBA8-4348-9B38-DCE2A97ABC4F}" type="datetimeFigureOut">
              <a:rPr lang="nl-NL" smtClean="0"/>
              <a:t>31-5-2022</a:t>
            </a:fld>
            <a:endParaRPr lang="nl-NL"/>
          </a:p>
        </p:txBody>
      </p:sp>
      <p:sp>
        <p:nvSpPr>
          <p:cNvPr id="4" name="Tijdelijke aanduiding voor voettekst 3">
            <a:extLst>
              <a:ext uri="{FF2B5EF4-FFF2-40B4-BE49-F238E27FC236}">
                <a16:creationId xmlns:a16="http://schemas.microsoft.com/office/drawing/2014/main" id="{8F511DE1-D741-4338-A8F3-2A606FEA235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70EA00B-E98D-46F0-A5F2-0C71279CEECD}"/>
              </a:ext>
            </a:extLst>
          </p:cNvPr>
          <p:cNvSpPr>
            <a:spLocks noGrp="1"/>
          </p:cNvSpPr>
          <p:nvPr>
            <p:ph type="sldNum" sz="quarter" idx="12"/>
          </p:nvPr>
        </p:nvSpPr>
        <p:spPr/>
        <p:txBody>
          <a:bodyPr/>
          <a:lstStyle/>
          <a:p>
            <a:fld id="{D81F57F4-5E4E-4A1C-9C03-EB8501EDA177}" type="slidenum">
              <a:rPr lang="nl-NL" smtClean="0"/>
              <a:t>‹nr.›</a:t>
            </a:fld>
            <a:endParaRPr lang="nl-NL"/>
          </a:p>
        </p:txBody>
      </p:sp>
    </p:spTree>
    <p:extLst>
      <p:ext uri="{BB962C8B-B14F-4D97-AF65-F5344CB8AC3E}">
        <p14:creationId xmlns:p14="http://schemas.microsoft.com/office/powerpoint/2010/main" val="547986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AA41A11-C05D-4587-8453-28A80E3361A7}"/>
              </a:ext>
            </a:extLst>
          </p:cNvPr>
          <p:cNvSpPr>
            <a:spLocks noGrp="1"/>
          </p:cNvSpPr>
          <p:nvPr>
            <p:ph type="dt" sz="half" idx="10"/>
          </p:nvPr>
        </p:nvSpPr>
        <p:spPr/>
        <p:txBody>
          <a:bodyPr/>
          <a:lstStyle/>
          <a:p>
            <a:fld id="{58DCC8B1-CBA8-4348-9B38-DCE2A97ABC4F}" type="datetimeFigureOut">
              <a:rPr lang="nl-NL" smtClean="0"/>
              <a:t>31-5-2022</a:t>
            </a:fld>
            <a:endParaRPr lang="nl-NL"/>
          </a:p>
        </p:txBody>
      </p:sp>
      <p:sp>
        <p:nvSpPr>
          <p:cNvPr id="3" name="Tijdelijke aanduiding voor voettekst 2">
            <a:extLst>
              <a:ext uri="{FF2B5EF4-FFF2-40B4-BE49-F238E27FC236}">
                <a16:creationId xmlns:a16="http://schemas.microsoft.com/office/drawing/2014/main" id="{1D309C7A-5222-4BE0-93E2-FC2184A676B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A277904-55E5-4140-B381-E7B79DE080D4}"/>
              </a:ext>
            </a:extLst>
          </p:cNvPr>
          <p:cNvSpPr>
            <a:spLocks noGrp="1"/>
          </p:cNvSpPr>
          <p:nvPr>
            <p:ph type="sldNum" sz="quarter" idx="12"/>
          </p:nvPr>
        </p:nvSpPr>
        <p:spPr/>
        <p:txBody>
          <a:bodyPr/>
          <a:lstStyle/>
          <a:p>
            <a:fld id="{D81F57F4-5E4E-4A1C-9C03-EB8501EDA177}" type="slidenum">
              <a:rPr lang="nl-NL" smtClean="0"/>
              <a:t>‹nr.›</a:t>
            </a:fld>
            <a:endParaRPr lang="nl-NL"/>
          </a:p>
        </p:txBody>
      </p:sp>
    </p:spTree>
    <p:extLst>
      <p:ext uri="{BB962C8B-B14F-4D97-AF65-F5344CB8AC3E}">
        <p14:creationId xmlns:p14="http://schemas.microsoft.com/office/powerpoint/2010/main" val="2347455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EC7398-A704-4D85-A342-E22F12CA450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E6393A8-BFF8-4BC5-AF94-4C2B7A772C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2743F82-8644-4D41-9677-53B9B6B4471E}"/>
              </a:ext>
            </a:extLst>
          </p:cNvPr>
          <p:cNvSpPr>
            <a:spLocks noGrp="1"/>
          </p:cNvSpPr>
          <p:nvPr>
            <p:ph type="dt" sz="half" idx="10"/>
          </p:nvPr>
        </p:nvSpPr>
        <p:spPr/>
        <p:txBody>
          <a:bodyPr/>
          <a:lstStyle/>
          <a:p>
            <a:fld id="{58DCC8B1-CBA8-4348-9B38-DCE2A97ABC4F}" type="datetimeFigureOut">
              <a:rPr lang="nl-NL" smtClean="0"/>
              <a:t>31-5-2022</a:t>
            </a:fld>
            <a:endParaRPr lang="nl-NL"/>
          </a:p>
        </p:txBody>
      </p:sp>
      <p:sp>
        <p:nvSpPr>
          <p:cNvPr id="5" name="Tijdelijke aanduiding voor voettekst 4">
            <a:extLst>
              <a:ext uri="{FF2B5EF4-FFF2-40B4-BE49-F238E27FC236}">
                <a16:creationId xmlns:a16="http://schemas.microsoft.com/office/drawing/2014/main" id="{AD651250-1D82-4BF0-A493-0E594F79C4C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61FCEFC-2545-4035-9453-986E0ED473E3}"/>
              </a:ext>
            </a:extLst>
          </p:cNvPr>
          <p:cNvSpPr>
            <a:spLocks noGrp="1"/>
          </p:cNvSpPr>
          <p:nvPr>
            <p:ph type="sldNum" sz="quarter" idx="12"/>
          </p:nvPr>
        </p:nvSpPr>
        <p:spPr/>
        <p:txBody>
          <a:bodyPr/>
          <a:lstStyle/>
          <a:p>
            <a:fld id="{D81F57F4-5E4E-4A1C-9C03-EB8501EDA177}" type="slidenum">
              <a:rPr lang="nl-NL" smtClean="0"/>
              <a:t>‹nr.›</a:t>
            </a:fld>
            <a:endParaRPr lang="nl-NL"/>
          </a:p>
        </p:txBody>
      </p:sp>
    </p:spTree>
    <p:extLst>
      <p:ext uri="{BB962C8B-B14F-4D97-AF65-F5344CB8AC3E}">
        <p14:creationId xmlns:p14="http://schemas.microsoft.com/office/powerpoint/2010/main" val="3934484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530A38C-5A75-4904-A026-5A94B6F9DA44}"/>
              </a:ext>
            </a:extLst>
          </p:cNvPr>
          <p:cNvSpPr>
            <a:spLocks noGrp="1"/>
          </p:cNvSpPr>
          <p:nvPr>
            <p:ph type="dt" sz="half" idx="10"/>
          </p:nvPr>
        </p:nvSpPr>
        <p:spPr/>
        <p:txBody>
          <a:bodyPr/>
          <a:lstStyle/>
          <a:p>
            <a:fld id="{C8478EC9-D2D9-4DA7-86E4-1ADBF4C4891E}" type="datetimeFigureOut">
              <a:rPr lang="nl-NL" smtClean="0"/>
              <a:t>31-5-2022</a:t>
            </a:fld>
            <a:endParaRPr lang="nl-NL"/>
          </a:p>
        </p:txBody>
      </p:sp>
      <p:sp>
        <p:nvSpPr>
          <p:cNvPr id="3" name="Tijdelijke aanduiding voor voettekst 2">
            <a:extLst>
              <a:ext uri="{FF2B5EF4-FFF2-40B4-BE49-F238E27FC236}">
                <a16:creationId xmlns:a16="http://schemas.microsoft.com/office/drawing/2014/main" id="{68D6E6F8-C1E6-4CCC-94BE-68D48C83B1D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F5FD3DF-FFA1-4630-B7AD-20C5E9255F0A}"/>
              </a:ext>
            </a:extLst>
          </p:cNvPr>
          <p:cNvSpPr>
            <a:spLocks noGrp="1"/>
          </p:cNvSpPr>
          <p:nvPr>
            <p:ph type="sldNum" sz="quarter" idx="12"/>
          </p:nvPr>
        </p:nvSpPr>
        <p:spPr/>
        <p:txBody>
          <a:bodyPr/>
          <a:lstStyle/>
          <a:p>
            <a:fld id="{9BF39FF4-790C-4416-897C-186A3B36741F}" type="slidenum">
              <a:rPr lang="nl-NL" smtClean="0"/>
              <a:t>‹nr.›</a:t>
            </a:fld>
            <a:endParaRPr lang="nl-NL"/>
          </a:p>
        </p:txBody>
      </p:sp>
    </p:spTree>
    <p:extLst>
      <p:ext uri="{BB962C8B-B14F-4D97-AF65-F5344CB8AC3E}">
        <p14:creationId xmlns:p14="http://schemas.microsoft.com/office/powerpoint/2010/main" val="401367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A2262D-3931-DB07-AE70-E62FC9AB5FF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C71250B-3E02-D7F2-1150-C98E91F417B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3FD7441-F06D-EB0E-5E8D-B4EAEF69E823}"/>
              </a:ext>
            </a:extLst>
          </p:cNvPr>
          <p:cNvSpPr>
            <a:spLocks noGrp="1"/>
          </p:cNvSpPr>
          <p:nvPr>
            <p:ph type="dt" sz="half" idx="10"/>
          </p:nvPr>
        </p:nvSpPr>
        <p:spPr/>
        <p:txBody>
          <a:bodyPr/>
          <a:lstStyle/>
          <a:p>
            <a:fld id="{0314BA42-5AA4-4C47-93BD-1050933FEA05}" type="datetimeFigureOut">
              <a:rPr lang="nl-NL" smtClean="0"/>
              <a:t>31-5-2022</a:t>
            </a:fld>
            <a:endParaRPr lang="nl-NL"/>
          </a:p>
        </p:txBody>
      </p:sp>
      <p:sp>
        <p:nvSpPr>
          <p:cNvPr id="5" name="Tijdelijke aanduiding voor voettekst 4">
            <a:extLst>
              <a:ext uri="{FF2B5EF4-FFF2-40B4-BE49-F238E27FC236}">
                <a16:creationId xmlns:a16="http://schemas.microsoft.com/office/drawing/2014/main" id="{569B939D-DE0A-EBD6-0677-7CA36928147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F64B7CA-3A11-6672-43C2-A0AE6B9E02C3}"/>
              </a:ext>
            </a:extLst>
          </p:cNvPr>
          <p:cNvSpPr>
            <a:spLocks noGrp="1"/>
          </p:cNvSpPr>
          <p:nvPr>
            <p:ph type="sldNum" sz="quarter" idx="12"/>
          </p:nvPr>
        </p:nvSpPr>
        <p:spPr/>
        <p:txBody>
          <a:bodyPr/>
          <a:lstStyle/>
          <a:p>
            <a:fld id="{254A3D34-2929-4E03-B020-107DA82B180C}" type="slidenum">
              <a:rPr lang="nl-NL" smtClean="0"/>
              <a:t>‹nr.›</a:t>
            </a:fld>
            <a:endParaRPr lang="nl-NL"/>
          </a:p>
        </p:txBody>
      </p:sp>
    </p:spTree>
    <p:extLst>
      <p:ext uri="{BB962C8B-B14F-4D97-AF65-F5344CB8AC3E}">
        <p14:creationId xmlns:p14="http://schemas.microsoft.com/office/powerpoint/2010/main" val="2090870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E98EF2-6705-F9EE-5E76-B52F5C97F29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B273523-28F8-2871-9327-4BB93A98CB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CE228D0-7EF3-F865-D94D-18F535BAF293}"/>
              </a:ext>
            </a:extLst>
          </p:cNvPr>
          <p:cNvSpPr>
            <a:spLocks noGrp="1"/>
          </p:cNvSpPr>
          <p:nvPr>
            <p:ph type="dt" sz="half" idx="10"/>
          </p:nvPr>
        </p:nvSpPr>
        <p:spPr/>
        <p:txBody>
          <a:bodyPr/>
          <a:lstStyle/>
          <a:p>
            <a:fld id="{0314BA42-5AA4-4C47-93BD-1050933FEA05}" type="datetimeFigureOut">
              <a:rPr lang="nl-NL" smtClean="0"/>
              <a:t>31-5-2022</a:t>
            </a:fld>
            <a:endParaRPr lang="nl-NL"/>
          </a:p>
        </p:txBody>
      </p:sp>
      <p:sp>
        <p:nvSpPr>
          <p:cNvPr id="5" name="Tijdelijke aanduiding voor voettekst 4">
            <a:extLst>
              <a:ext uri="{FF2B5EF4-FFF2-40B4-BE49-F238E27FC236}">
                <a16:creationId xmlns:a16="http://schemas.microsoft.com/office/drawing/2014/main" id="{108A48B1-B384-FC39-C81C-390E7258E8D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2363B68-9C71-B27C-A5C7-0D678AD2A404}"/>
              </a:ext>
            </a:extLst>
          </p:cNvPr>
          <p:cNvSpPr>
            <a:spLocks noGrp="1"/>
          </p:cNvSpPr>
          <p:nvPr>
            <p:ph type="sldNum" sz="quarter" idx="12"/>
          </p:nvPr>
        </p:nvSpPr>
        <p:spPr/>
        <p:txBody>
          <a:bodyPr/>
          <a:lstStyle/>
          <a:p>
            <a:fld id="{254A3D34-2929-4E03-B020-107DA82B180C}" type="slidenum">
              <a:rPr lang="nl-NL" smtClean="0"/>
              <a:t>‹nr.›</a:t>
            </a:fld>
            <a:endParaRPr lang="nl-NL"/>
          </a:p>
        </p:txBody>
      </p:sp>
    </p:spTree>
    <p:extLst>
      <p:ext uri="{BB962C8B-B14F-4D97-AF65-F5344CB8AC3E}">
        <p14:creationId xmlns:p14="http://schemas.microsoft.com/office/powerpoint/2010/main" val="571545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9BA5AD-7223-FC40-D3CA-6B86392C0E3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61216E8-1909-EB8C-E344-47D5B5F8899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9B167EB-B89C-28D2-4ECB-7AC03821CD2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094C496-3D8A-1BF6-84AC-7BF773364E25}"/>
              </a:ext>
            </a:extLst>
          </p:cNvPr>
          <p:cNvSpPr>
            <a:spLocks noGrp="1"/>
          </p:cNvSpPr>
          <p:nvPr>
            <p:ph type="dt" sz="half" idx="10"/>
          </p:nvPr>
        </p:nvSpPr>
        <p:spPr/>
        <p:txBody>
          <a:bodyPr/>
          <a:lstStyle/>
          <a:p>
            <a:fld id="{0314BA42-5AA4-4C47-93BD-1050933FEA05}" type="datetimeFigureOut">
              <a:rPr lang="nl-NL" smtClean="0"/>
              <a:t>31-5-2022</a:t>
            </a:fld>
            <a:endParaRPr lang="nl-NL"/>
          </a:p>
        </p:txBody>
      </p:sp>
      <p:sp>
        <p:nvSpPr>
          <p:cNvPr id="6" name="Tijdelijke aanduiding voor voettekst 5">
            <a:extLst>
              <a:ext uri="{FF2B5EF4-FFF2-40B4-BE49-F238E27FC236}">
                <a16:creationId xmlns:a16="http://schemas.microsoft.com/office/drawing/2014/main" id="{00F18C9A-26A2-720B-D00C-54B94C13666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7F1F4BB-F58D-385A-1AAF-55EC6ED7A684}"/>
              </a:ext>
            </a:extLst>
          </p:cNvPr>
          <p:cNvSpPr>
            <a:spLocks noGrp="1"/>
          </p:cNvSpPr>
          <p:nvPr>
            <p:ph type="sldNum" sz="quarter" idx="12"/>
          </p:nvPr>
        </p:nvSpPr>
        <p:spPr/>
        <p:txBody>
          <a:bodyPr/>
          <a:lstStyle/>
          <a:p>
            <a:fld id="{254A3D34-2929-4E03-B020-107DA82B180C}" type="slidenum">
              <a:rPr lang="nl-NL" smtClean="0"/>
              <a:t>‹nr.›</a:t>
            </a:fld>
            <a:endParaRPr lang="nl-NL"/>
          </a:p>
        </p:txBody>
      </p:sp>
    </p:spTree>
    <p:extLst>
      <p:ext uri="{BB962C8B-B14F-4D97-AF65-F5344CB8AC3E}">
        <p14:creationId xmlns:p14="http://schemas.microsoft.com/office/powerpoint/2010/main" val="773140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747B6E-24E4-1D21-7087-9FAA5A5CF57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64DB841-4157-50F5-62A6-AB35662B72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D4868C9-B400-001F-7E33-FA6B1307881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DA3D850-BB9F-8C6B-5759-F3795C58D7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0B5261D-0171-EE43-304F-F21401A5A5D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B14421D-9FFA-C582-2A66-7AA1484AEC17}"/>
              </a:ext>
            </a:extLst>
          </p:cNvPr>
          <p:cNvSpPr>
            <a:spLocks noGrp="1"/>
          </p:cNvSpPr>
          <p:nvPr>
            <p:ph type="dt" sz="half" idx="10"/>
          </p:nvPr>
        </p:nvSpPr>
        <p:spPr/>
        <p:txBody>
          <a:bodyPr/>
          <a:lstStyle/>
          <a:p>
            <a:fld id="{0314BA42-5AA4-4C47-93BD-1050933FEA05}" type="datetimeFigureOut">
              <a:rPr lang="nl-NL" smtClean="0"/>
              <a:t>31-5-2022</a:t>
            </a:fld>
            <a:endParaRPr lang="nl-NL"/>
          </a:p>
        </p:txBody>
      </p:sp>
      <p:sp>
        <p:nvSpPr>
          <p:cNvPr id="8" name="Tijdelijke aanduiding voor voettekst 7">
            <a:extLst>
              <a:ext uri="{FF2B5EF4-FFF2-40B4-BE49-F238E27FC236}">
                <a16:creationId xmlns:a16="http://schemas.microsoft.com/office/drawing/2014/main" id="{65B7F24A-4F1F-03B0-D3B6-C235E2ACFB4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817B46E-96B2-4608-0938-BB0D15902E2D}"/>
              </a:ext>
            </a:extLst>
          </p:cNvPr>
          <p:cNvSpPr>
            <a:spLocks noGrp="1"/>
          </p:cNvSpPr>
          <p:nvPr>
            <p:ph type="sldNum" sz="quarter" idx="12"/>
          </p:nvPr>
        </p:nvSpPr>
        <p:spPr/>
        <p:txBody>
          <a:bodyPr/>
          <a:lstStyle/>
          <a:p>
            <a:fld id="{254A3D34-2929-4E03-B020-107DA82B180C}" type="slidenum">
              <a:rPr lang="nl-NL" smtClean="0"/>
              <a:t>‹nr.›</a:t>
            </a:fld>
            <a:endParaRPr lang="nl-NL"/>
          </a:p>
        </p:txBody>
      </p:sp>
    </p:spTree>
    <p:extLst>
      <p:ext uri="{BB962C8B-B14F-4D97-AF65-F5344CB8AC3E}">
        <p14:creationId xmlns:p14="http://schemas.microsoft.com/office/powerpoint/2010/main" val="2030620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ECA218-2CB7-EF68-947C-29E6EC45645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C61810F-5EEC-D01E-31E8-6AADDCD5235A}"/>
              </a:ext>
            </a:extLst>
          </p:cNvPr>
          <p:cNvSpPr>
            <a:spLocks noGrp="1"/>
          </p:cNvSpPr>
          <p:nvPr>
            <p:ph type="dt" sz="half" idx="10"/>
          </p:nvPr>
        </p:nvSpPr>
        <p:spPr/>
        <p:txBody>
          <a:bodyPr/>
          <a:lstStyle/>
          <a:p>
            <a:fld id="{0314BA42-5AA4-4C47-93BD-1050933FEA05}" type="datetimeFigureOut">
              <a:rPr lang="nl-NL" smtClean="0"/>
              <a:t>31-5-2022</a:t>
            </a:fld>
            <a:endParaRPr lang="nl-NL"/>
          </a:p>
        </p:txBody>
      </p:sp>
      <p:sp>
        <p:nvSpPr>
          <p:cNvPr id="4" name="Tijdelijke aanduiding voor voettekst 3">
            <a:extLst>
              <a:ext uri="{FF2B5EF4-FFF2-40B4-BE49-F238E27FC236}">
                <a16:creationId xmlns:a16="http://schemas.microsoft.com/office/drawing/2014/main" id="{4FFCBE8F-98A0-8FC9-56C1-CA551996A21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717306A1-EE41-6AC8-05DF-58E5E801B12C}"/>
              </a:ext>
            </a:extLst>
          </p:cNvPr>
          <p:cNvSpPr>
            <a:spLocks noGrp="1"/>
          </p:cNvSpPr>
          <p:nvPr>
            <p:ph type="sldNum" sz="quarter" idx="12"/>
          </p:nvPr>
        </p:nvSpPr>
        <p:spPr/>
        <p:txBody>
          <a:bodyPr/>
          <a:lstStyle/>
          <a:p>
            <a:fld id="{254A3D34-2929-4E03-B020-107DA82B180C}" type="slidenum">
              <a:rPr lang="nl-NL" smtClean="0"/>
              <a:t>‹nr.›</a:t>
            </a:fld>
            <a:endParaRPr lang="nl-NL"/>
          </a:p>
        </p:txBody>
      </p:sp>
    </p:spTree>
    <p:extLst>
      <p:ext uri="{BB962C8B-B14F-4D97-AF65-F5344CB8AC3E}">
        <p14:creationId xmlns:p14="http://schemas.microsoft.com/office/powerpoint/2010/main" val="1445606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C35883D-B960-AF00-8848-8FF2050E9D59}"/>
              </a:ext>
            </a:extLst>
          </p:cNvPr>
          <p:cNvSpPr>
            <a:spLocks noGrp="1"/>
          </p:cNvSpPr>
          <p:nvPr>
            <p:ph type="dt" sz="half" idx="10"/>
          </p:nvPr>
        </p:nvSpPr>
        <p:spPr/>
        <p:txBody>
          <a:bodyPr/>
          <a:lstStyle/>
          <a:p>
            <a:fld id="{0314BA42-5AA4-4C47-93BD-1050933FEA05}" type="datetimeFigureOut">
              <a:rPr lang="nl-NL" smtClean="0"/>
              <a:t>31-5-2022</a:t>
            </a:fld>
            <a:endParaRPr lang="nl-NL"/>
          </a:p>
        </p:txBody>
      </p:sp>
      <p:sp>
        <p:nvSpPr>
          <p:cNvPr id="3" name="Tijdelijke aanduiding voor voettekst 2">
            <a:extLst>
              <a:ext uri="{FF2B5EF4-FFF2-40B4-BE49-F238E27FC236}">
                <a16:creationId xmlns:a16="http://schemas.microsoft.com/office/drawing/2014/main" id="{CD74FBCF-A6F8-C753-CEF0-A2567FAF268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2F96785-600C-0B9B-2D26-9317D74390C6}"/>
              </a:ext>
            </a:extLst>
          </p:cNvPr>
          <p:cNvSpPr>
            <a:spLocks noGrp="1"/>
          </p:cNvSpPr>
          <p:nvPr>
            <p:ph type="sldNum" sz="quarter" idx="12"/>
          </p:nvPr>
        </p:nvSpPr>
        <p:spPr/>
        <p:txBody>
          <a:bodyPr/>
          <a:lstStyle/>
          <a:p>
            <a:fld id="{254A3D34-2929-4E03-B020-107DA82B180C}" type="slidenum">
              <a:rPr lang="nl-NL" smtClean="0"/>
              <a:t>‹nr.›</a:t>
            </a:fld>
            <a:endParaRPr lang="nl-NL"/>
          </a:p>
        </p:txBody>
      </p:sp>
    </p:spTree>
    <p:extLst>
      <p:ext uri="{BB962C8B-B14F-4D97-AF65-F5344CB8AC3E}">
        <p14:creationId xmlns:p14="http://schemas.microsoft.com/office/powerpoint/2010/main" val="2347162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182AA2-D4C9-0ECA-756E-A8A9A6EC3BF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ADFB5D0-BEEA-F857-B033-B67B4F56C9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D85EA35-A5FB-F28A-46FE-309B1E5275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D78A704-FE0D-80FB-C4F9-678D2A554AC1}"/>
              </a:ext>
            </a:extLst>
          </p:cNvPr>
          <p:cNvSpPr>
            <a:spLocks noGrp="1"/>
          </p:cNvSpPr>
          <p:nvPr>
            <p:ph type="dt" sz="half" idx="10"/>
          </p:nvPr>
        </p:nvSpPr>
        <p:spPr/>
        <p:txBody>
          <a:bodyPr/>
          <a:lstStyle/>
          <a:p>
            <a:fld id="{0314BA42-5AA4-4C47-93BD-1050933FEA05}" type="datetimeFigureOut">
              <a:rPr lang="nl-NL" smtClean="0"/>
              <a:t>31-5-2022</a:t>
            </a:fld>
            <a:endParaRPr lang="nl-NL"/>
          </a:p>
        </p:txBody>
      </p:sp>
      <p:sp>
        <p:nvSpPr>
          <p:cNvPr id="6" name="Tijdelijke aanduiding voor voettekst 5">
            <a:extLst>
              <a:ext uri="{FF2B5EF4-FFF2-40B4-BE49-F238E27FC236}">
                <a16:creationId xmlns:a16="http://schemas.microsoft.com/office/drawing/2014/main" id="{6F231EB4-AEFF-B49B-ED1B-3C3C0CA100C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D431268-F85A-488A-EA2B-1F1B16276964}"/>
              </a:ext>
            </a:extLst>
          </p:cNvPr>
          <p:cNvSpPr>
            <a:spLocks noGrp="1"/>
          </p:cNvSpPr>
          <p:nvPr>
            <p:ph type="sldNum" sz="quarter" idx="12"/>
          </p:nvPr>
        </p:nvSpPr>
        <p:spPr/>
        <p:txBody>
          <a:bodyPr/>
          <a:lstStyle/>
          <a:p>
            <a:fld id="{254A3D34-2929-4E03-B020-107DA82B180C}" type="slidenum">
              <a:rPr lang="nl-NL" smtClean="0"/>
              <a:t>‹nr.›</a:t>
            </a:fld>
            <a:endParaRPr lang="nl-NL"/>
          </a:p>
        </p:txBody>
      </p:sp>
    </p:spTree>
    <p:extLst>
      <p:ext uri="{BB962C8B-B14F-4D97-AF65-F5344CB8AC3E}">
        <p14:creationId xmlns:p14="http://schemas.microsoft.com/office/powerpoint/2010/main" val="1332178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2D3A96-B8C9-8A41-109B-5F6594FA7A3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22E5A4D-6FE7-8F03-25FD-7D0BB31C82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8D8CFAE-28DB-AAD5-9698-12B8B7AF48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6AF9599-81C8-1AC3-15F0-07DE50BDF478}"/>
              </a:ext>
            </a:extLst>
          </p:cNvPr>
          <p:cNvSpPr>
            <a:spLocks noGrp="1"/>
          </p:cNvSpPr>
          <p:nvPr>
            <p:ph type="dt" sz="half" idx="10"/>
          </p:nvPr>
        </p:nvSpPr>
        <p:spPr/>
        <p:txBody>
          <a:bodyPr/>
          <a:lstStyle/>
          <a:p>
            <a:fld id="{0314BA42-5AA4-4C47-93BD-1050933FEA05}" type="datetimeFigureOut">
              <a:rPr lang="nl-NL" smtClean="0"/>
              <a:t>31-5-2022</a:t>
            </a:fld>
            <a:endParaRPr lang="nl-NL"/>
          </a:p>
        </p:txBody>
      </p:sp>
      <p:sp>
        <p:nvSpPr>
          <p:cNvPr id="6" name="Tijdelijke aanduiding voor voettekst 5">
            <a:extLst>
              <a:ext uri="{FF2B5EF4-FFF2-40B4-BE49-F238E27FC236}">
                <a16:creationId xmlns:a16="http://schemas.microsoft.com/office/drawing/2014/main" id="{FA54683B-5DE5-D7B8-69E0-E4AE218B48D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115852D-8035-A779-B66F-76361D6ADB14}"/>
              </a:ext>
            </a:extLst>
          </p:cNvPr>
          <p:cNvSpPr>
            <a:spLocks noGrp="1"/>
          </p:cNvSpPr>
          <p:nvPr>
            <p:ph type="sldNum" sz="quarter" idx="12"/>
          </p:nvPr>
        </p:nvSpPr>
        <p:spPr/>
        <p:txBody>
          <a:bodyPr/>
          <a:lstStyle/>
          <a:p>
            <a:fld id="{254A3D34-2929-4E03-B020-107DA82B180C}" type="slidenum">
              <a:rPr lang="nl-NL" smtClean="0"/>
              <a:t>‹nr.›</a:t>
            </a:fld>
            <a:endParaRPr lang="nl-NL"/>
          </a:p>
        </p:txBody>
      </p:sp>
    </p:spTree>
    <p:extLst>
      <p:ext uri="{BB962C8B-B14F-4D97-AF65-F5344CB8AC3E}">
        <p14:creationId xmlns:p14="http://schemas.microsoft.com/office/powerpoint/2010/main" val="647676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3A9E0E9-196D-5209-E022-7C095E212B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A19D236-4B39-1114-EB23-DB0A64603C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70B12D5-A637-9D81-DBD8-FCEDF88918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14BA42-5AA4-4C47-93BD-1050933FEA05}" type="datetimeFigureOut">
              <a:rPr lang="nl-NL" smtClean="0"/>
              <a:t>31-5-2022</a:t>
            </a:fld>
            <a:endParaRPr lang="nl-NL"/>
          </a:p>
        </p:txBody>
      </p:sp>
      <p:sp>
        <p:nvSpPr>
          <p:cNvPr id="5" name="Tijdelijke aanduiding voor voettekst 4">
            <a:extLst>
              <a:ext uri="{FF2B5EF4-FFF2-40B4-BE49-F238E27FC236}">
                <a16:creationId xmlns:a16="http://schemas.microsoft.com/office/drawing/2014/main" id="{9A15F1A8-CE1E-A968-DB84-CCAC431DCC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3B62440-9942-F3CE-8B8D-9A3D6E55AE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4A3D34-2929-4E03-B020-107DA82B180C}" type="slidenum">
              <a:rPr lang="nl-NL" smtClean="0"/>
              <a:t>‹nr.›</a:t>
            </a:fld>
            <a:endParaRPr lang="nl-NL"/>
          </a:p>
        </p:txBody>
      </p:sp>
    </p:spTree>
    <p:extLst>
      <p:ext uri="{BB962C8B-B14F-4D97-AF65-F5344CB8AC3E}">
        <p14:creationId xmlns:p14="http://schemas.microsoft.com/office/powerpoint/2010/main" val="2761520685"/>
      </p:ext>
    </p:extLst>
  </p:cSld>
  <p:clrMap bg1="lt1" tx1="dk1" bg2="lt2" tx2="dk2" accent1="accent1" accent2="accent2" accent3="accent3" accent4="accent4" accent5="accent5" accent6="accent6" hlink="hlink" folHlink="folHlink"/>
  <p:sldLayoutIdLst>
    <p:sldLayoutId id="2147483674" r:id="rId1"/>
    <p:sldLayoutId id="2147483650" r:id="rId2"/>
    <p:sldLayoutId id="2147483678" r:id="rId3"/>
    <p:sldLayoutId id="2147483652" r:id="rId4"/>
    <p:sldLayoutId id="2147483653" r:id="rId5"/>
    <p:sldLayoutId id="2147483677" r:id="rId6"/>
    <p:sldLayoutId id="2147483676"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19AB271-F115-4FFC-AA82-C152364BF4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E4159DA-9C67-4BF7-8920-9663BFB046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C5916C0-0F14-4FBA-AF5A-7575D69816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72225B-7535-44A3-ABE5-E91FC3F43D0B}" type="datetimeFigureOut">
              <a:rPr lang="nl-NL" smtClean="0"/>
              <a:t>31-5-2022</a:t>
            </a:fld>
            <a:endParaRPr lang="nl-NL"/>
          </a:p>
        </p:txBody>
      </p:sp>
      <p:sp>
        <p:nvSpPr>
          <p:cNvPr id="5" name="Tijdelijke aanduiding voor voettekst 4">
            <a:extLst>
              <a:ext uri="{FF2B5EF4-FFF2-40B4-BE49-F238E27FC236}">
                <a16:creationId xmlns:a16="http://schemas.microsoft.com/office/drawing/2014/main" id="{F6D69080-EBBF-41C3-8F94-FA2705B3C9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740FD34-E36F-4407-B232-81ABB352FA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8CD6EA-E1EC-4F9B-BE84-C04F6B47AF68}" type="slidenum">
              <a:rPr lang="nl-NL" smtClean="0"/>
              <a:t>‹nr.›</a:t>
            </a:fld>
            <a:endParaRPr lang="nl-NL"/>
          </a:p>
        </p:txBody>
      </p:sp>
    </p:spTree>
    <p:extLst>
      <p:ext uri="{BB962C8B-B14F-4D97-AF65-F5344CB8AC3E}">
        <p14:creationId xmlns:p14="http://schemas.microsoft.com/office/powerpoint/2010/main" val="3352580220"/>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9BF310C-2B91-E02E-D8D6-9D8B126B19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FCB3564-B07B-D815-5E13-73D6365AC9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075752E-749F-4E1C-EB75-6572969321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D2F20-9268-4BF2-A90A-D29BF04EB08A}" type="datetimeFigureOut">
              <a:rPr lang="nl-NL" smtClean="0"/>
              <a:t>31-5-2022</a:t>
            </a:fld>
            <a:endParaRPr lang="nl-NL"/>
          </a:p>
        </p:txBody>
      </p:sp>
      <p:sp>
        <p:nvSpPr>
          <p:cNvPr id="5" name="Tijdelijke aanduiding voor voettekst 4">
            <a:extLst>
              <a:ext uri="{FF2B5EF4-FFF2-40B4-BE49-F238E27FC236}">
                <a16:creationId xmlns:a16="http://schemas.microsoft.com/office/drawing/2014/main" id="{615502C2-F0F5-5EC2-91E8-CC33EF530E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0EA4279-48B0-4254-CC45-06A4F3688D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88B7C4-E940-4146-A58C-D223346BE8D7}" type="slidenum">
              <a:rPr lang="nl-NL" smtClean="0"/>
              <a:t>‹nr.›</a:t>
            </a:fld>
            <a:endParaRPr lang="nl-NL"/>
          </a:p>
        </p:txBody>
      </p:sp>
    </p:spTree>
    <p:extLst>
      <p:ext uri="{BB962C8B-B14F-4D97-AF65-F5344CB8AC3E}">
        <p14:creationId xmlns:p14="http://schemas.microsoft.com/office/powerpoint/2010/main" val="3958306315"/>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C9F079C-F88C-4B70-B17D-B8AFD43A4C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4D99D56-5E01-4738-9F12-5F5F70A466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DC4D58-70E1-4D96-9D98-AE82CE651D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DCC8B1-CBA8-4348-9B38-DCE2A97ABC4F}" type="datetimeFigureOut">
              <a:rPr lang="nl-NL" smtClean="0"/>
              <a:t>31-5-2022</a:t>
            </a:fld>
            <a:endParaRPr lang="nl-NL"/>
          </a:p>
        </p:txBody>
      </p:sp>
      <p:sp>
        <p:nvSpPr>
          <p:cNvPr id="5" name="Tijdelijke aanduiding voor voettekst 4">
            <a:extLst>
              <a:ext uri="{FF2B5EF4-FFF2-40B4-BE49-F238E27FC236}">
                <a16:creationId xmlns:a16="http://schemas.microsoft.com/office/drawing/2014/main" id="{FD06193D-BC54-4BA8-BA3E-F38F2AD694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515E2B3-6EED-4341-85BF-75AA865008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1F57F4-5E4E-4A1C-9C03-EB8501EDA177}" type="slidenum">
              <a:rPr lang="nl-NL" smtClean="0"/>
              <a:t>‹nr.›</a:t>
            </a:fld>
            <a:endParaRPr lang="nl-NL"/>
          </a:p>
        </p:txBody>
      </p:sp>
    </p:spTree>
    <p:extLst>
      <p:ext uri="{BB962C8B-B14F-4D97-AF65-F5344CB8AC3E}">
        <p14:creationId xmlns:p14="http://schemas.microsoft.com/office/powerpoint/2010/main" val="825490051"/>
      </p:ext>
    </p:extLst>
  </p:cSld>
  <p:clrMap bg1="lt1" tx1="dk1" bg2="lt2" tx2="dk2" accent1="accent1" accent2="accent2" accent3="accent3" accent4="accent4" accent5="accent5" accent6="accent6" hlink="hlink" folHlink="folHlink"/>
  <p:sldLayoutIdLst>
    <p:sldLayoutId id="2147483651" r:id="rId1"/>
    <p:sldLayoutId id="2147483654" r:id="rId2"/>
    <p:sldLayoutId id="2147483655" r:id="rId3"/>
    <p:sldLayoutId id="214748364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8896A22-5197-4E24-A425-B61483C956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6D08587-5367-4576-9B6C-FDC753E8AD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44BC1E1-384E-47D8-89A0-1C0B8095A5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78EC9-D2D9-4DA7-86E4-1ADBF4C4891E}" type="datetimeFigureOut">
              <a:rPr lang="nl-NL" smtClean="0"/>
              <a:t>31-5-2022</a:t>
            </a:fld>
            <a:endParaRPr lang="nl-NL"/>
          </a:p>
        </p:txBody>
      </p:sp>
      <p:sp>
        <p:nvSpPr>
          <p:cNvPr id="5" name="Tijdelijke aanduiding voor voettekst 4">
            <a:extLst>
              <a:ext uri="{FF2B5EF4-FFF2-40B4-BE49-F238E27FC236}">
                <a16:creationId xmlns:a16="http://schemas.microsoft.com/office/drawing/2014/main" id="{C1158BFD-5DF0-4FE4-8805-C6EF501861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92DFBC4-797A-4E91-8EA8-C69A4995BC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39FF4-790C-4416-897C-186A3B36741F}" type="slidenum">
              <a:rPr lang="nl-NL" smtClean="0"/>
              <a:t>‹nr.›</a:t>
            </a:fld>
            <a:endParaRPr lang="nl-NL"/>
          </a:p>
        </p:txBody>
      </p:sp>
    </p:spTree>
    <p:extLst>
      <p:ext uri="{BB962C8B-B14F-4D97-AF65-F5344CB8AC3E}">
        <p14:creationId xmlns:p14="http://schemas.microsoft.com/office/powerpoint/2010/main" val="1896923713"/>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time_continue=12&amp;v=uZ_bor50EgU&amp;feature=emb_logo" TargetMode="Externa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https://gezondeschoolpleinen.nl/files/pdf/po/2.2_werkvormen-kinderparticipatie.pdf" TargetMode="External"/><Relationship Id="rId2" Type="http://schemas.openxmlformats.org/officeDocument/2006/relationships/hyperlink" Target="https://www.karakteradvies.nl/kinderopvang/inspiratie/kinderparticipatie-en-spelvormen/" TargetMode="Externa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hyperlink" Target="https://www.partou.nl/actueel/onze-partou-kinderkracht-koffer" TargetMode="External"/><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63832A-5E4A-39DA-AD52-436BAA0C4979}"/>
              </a:ext>
            </a:extLst>
          </p:cNvPr>
          <p:cNvSpPr>
            <a:spLocks noGrp="1"/>
          </p:cNvSpPr>
          <p:nvPr>
            <p:ph type="ctrTitle"/>
          </p:nvPr>
        </p:nvSpPr>
        <p:spPr/>
        <p:txBody>
          <a:bodyPr/>
          <a:lstStyle/>
          <a:p>
            <a:r>
              <a:rPr lang="nl-NL" dirty="0"/>
              <a:t>Les 3 stad en wijk </a:t>
            </a:r>
          </a:p>
        </p:txBody>
      </p:sp>
      <p:sp>
        <p:nvSpPr>
          <p:cNvPr id="3" name="Ondertitel 2">
            <a:extLst>
              <a:ext uri="{FF2B5EF4-FFF2-40B4-BE49-F238E27FC236}">
                <a16:creationId xmlns:a16="http://schemas.microsoft.com/office/drawing/2014/main" id="{80D9213E-A33A-35EF-4711-42B23CE3507E}"/>
              </a:ext>
            </a:extLst>
          </p:cNvPr>
          <p:cNvSpPr>
            <a:spLocks noGrp="1"/>
          </p:cNvSpPr>
          <p:nvPr>
            <p:ph type="subTitle" idx="1"/>
          </p:nvPr>
        </p:nvSpPr>
        <p:spPr/>
        <p:txBody>
          <a:bodyPr/>
          <a:lstStyle/>
          <a:p>
            <a:r>
              <a:rPr lang="nl-NL" dirty="0"/>
              <a:t>31 mei 2022</a:t>
            </a:r>
          </a:p>
        </p:txBody>
      </p:sp>
    </p:spTree>
    <p:extLst>
      <p:ext uri="{BB962C8B-B14F-4D97-AF65-F5344CB8AC3E}">
        <p14:creationId xmlns:p14="http://schemas.microsoft.com/office/powerpoint/2010/main" val="2828426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nschrijving masterclass Jongerenparticipatie in Onderzoek geopend ...">
            <a:extLst>
              <a:ext uri="{FF2B5EF4-FFF2-40B4-BE49-F238E27FC236}">
                <a16:creationId xmlns:a16="http://schemas.microsoft.com/office/drawing/2014/main" id="{BA483F5A-2818-4C67-B561-E431D9FF9BE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27068" y="1872062"/>
            <a:ext cx="4644528" cy="2609634"/>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937B3621-84D5-4758-BA10-A1EAC1334113}"/>
              </a:ext>
            </a:extLst>
          </p:cNvPr>
          <p:cNvPicPr>
            <a:picLocks noChangeAspect="1"/>
          </p:cNvPicPr>
          <p:nvPr/>
        </p:nvPicPr>
        <p:blipFill>
          <a:blip r:embed="rId3"/>
          <a:stretch>
            <a:fillRect/>
          </a:stretch>
        </p:blipFill>
        <p:spPr>
          <a:xfrm>
            <a:off x="618804" y="1872062"/>
            <a:ext cx="6066835" cy="4019276"/>
          </a:xfrm>
          <a:prstGeom prst="rect">
            <a:avLst/>
          </a:prstGeom>
        </p:spPr>
      </p:pic>
      <p:sp>
        <p:nvSpPr>
          <p:cNvPr id="9" name="Tekstballon: rechthoek met afgeronde hoeken 8">
            <a:extLst>
              <a:ext uri="{FF2B5EF4-FFF2-40B4-BE49-F238E27FC236}">
                <a16:creationId xmlns:a16="http://schemas.microsoft.com/office/drawing/2014/main" id="{3FD30C27-9BD2-4B5B-B5D9-04AE4FCBF492}"/>
              </a:ext>
            </a:extLst>
          </p:cNvPr>
          <p:cNvSpPr/>
          <p:nvPr/>
        </p:nvSpPr>
        <p:spPr>
          <a:xfrm rot="671776">
            <a:off x="4272614" y="559038"/>
            <a:ext cx="2184636" cy="1302236"/>
          </a:xfrm>
          <a:prstGeom prst="wedgeRoundRectCallout">
            <a:avLst>
              <a:gd name="adj1" fmla="val -41761"/>
              <a:gd name="adj2" fmla="val 76397"/>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Jongeren </a:t>
            </a:r>
          </a:p>
        </p:txBody>
      </p:sp>
    </p:spTree>
    <p:extLst>
      <p:ext uri="{BB962C8B-B14F-4D97-AF65-F5344CB8AC3E}">
        <p14:creationId xmlns:p14="http://schemas.microsoft.com/office/powerpoint/2010/main" val="781841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021A162-4860-4324-8421-BDA9AF845D5B}"/>
              </a:ext>
            </a:extLst>
          </p:cNvPr>
          <p:cNvPicPr>
            <a:picLocks noChangeAspect="1"/>
          </p:cNvPicPr>
          <p:nvPr/>
        </p:nvPicPr>
        <p:blipFill>
          <a:blip r:embed="rId2"/>
          <a:stretch>
            <a:fillRect/>
          </a:stretch>
        </p:blipFill>
        <p:spPr>
          <a:xfrm>
            <a:off x="2285720" y="418781"/>
            <a:ext cx="9568460" cy="53822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kstballon: ovaal 2">
            <a:extLst>
              <a:ext uri="{FF2B5EF4-FFF2-40B4-BE49-F238E27FC236}">
                <a16:creationId xmlns:a16="http://schemas.microsoft.com/office/drawing/2014/main" id="{05095330-678F-4135-BF27-9F65AA2C14F7}"/>
              </a:ext>
            </a:extLst>
          </p:cNvPr>
          <p:cNvSpPr/>
          <p:nvPr/>
        </p:nvSpPr>
        <p:spPr>
          <a:xfrm>
            <a:off x="223520" y="4505324"/>
            <a:ext cx="3514725" cy="2200275"/>
          </a:xfrm>
          <a:prstGeom prst="wedgeEllipseCallout">
            <a:avLst>
              <a:gd name="adj1" fmla="val 71849"/>
              <a:gd name="adj2" fmla="val -46591"/>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solidFill>
                  <a:schemeClr val="tx1"/>
                </a:solidFill>
                <a:latin typeface="Lucida Handwriting" panose="03010101010101010101" pitchFamily="66" charset="0"/>
              </a:rPr>
              <a:t>Goed voorbeeld: </a:t>
            </a:r>
          </a:p>
        </p:txBody>
      </p:sp>
    </p:spTree>
    <p:extLst>
      <p:ext uri="{BB962C8B-B14F-4D97-AF65-F5344CB8AC3E}">
        <p14:creationId xmlns:p14="http://schemas.microsoft.com/office/powerpoint/2010/main" val="4134354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20498629-1E0D-4476-BD18-854751A5D706}"/>
              </a:ext>
            </a:extLst>
          </p:cNvPr>
          <p:cNvSpPr/>
          <p:nvPr/>
        </p:nvSpPr>
        <p:spPr>
          <a:xfrm>
            <a:off x="941070" y="3638395"/>
            <a:ext cx="9753600" cy="774507"/>
          </a:xfrm>
          <a:prstGeom prst="rect">
            <a:avLst/>
          </a:prstGeom>
        </p:spPr>
        <p:txBody>
          <a:bodyPr wrap="square">
            <a:spAutoFit/>
          </a:bodyPr>
          <a:lstStyle/>
          <a:p>
            <a:pPr>
              <a:lnSpc>
                <a:spcPct val="107000"/>
              </a:lnSpc>
              <a:spcAft>
                <a:spcPts val="800"/>
              </a:spcAft>
            </a:pPr>
            <a:r>
              <a:rPr lang="nl-NL"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https://www.youtube.com/watch?time_continue=12&amp;v=uZ_bor50EgU&amp;feature=emb_logo</a:t>
            </a:r>
            <a:r>
              <a:rPr lang="nl-NL"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0"/>
              </a:spcAft>
              <a:buFont typeface="Wingdings" panose="05000000000000000000" pitchFamily="2" charset="2"/>
              <a:buChar char=""/>
            </a:pPr>
            <a:endParaRPr lang="nl-NL"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kstballon: ovaal 2">
            <a:extLst>
              <a:ext uri="{FF2B5EF4-FFF2-40B4-BE49-F238E27FC236}">
                <a16:creationId xmlns:a16="http://schemas.microsoft.com/office/drawing/2014/main" id="{22AAC017-63F8-4BAF-94EB-833838099728}"/>
              </a:ext>
            </a:extLst>
          </p:cNvPr>
          <p:cNvSpPr/>
          <p:nvPr/>
        </p:nvSpPr>
        <p:spPr>
          <a:xfrm>
            <a:off x="5915026" y="828039"/>
            <a:ext cx="5064760" cy="1943736"/>
          </a:xfrm>
          <a:prstGeom prst="wedgeEllipse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solidFill>
                  <a:schemeClr val="tx1"/>
                </a:solidFill>
                <a:latin typeface="Lucida Handwriting" panose="03010101010101010101" pitchFamily="66" charset="0"/>
              </a:rPr>
              <a:t>Even een filmpje kijken: </a:t>
            </a:r>
          </a:p>
        </p:txBody>
      </p:sp>
      <p:sp>
        <p:nvSpPr>
          <p:cNvPr id="4" name="Rechthoek 3">
            <a:extLst>
              <a:ext uri="{FF2B5EF4-FFF2-40B4-BE49-F238E27FC236}">
                <a16:creationId xmlns:a16="http://schemas.microsoft.com/office/drawing/2014/main" id="{0DB25A3C-BCBB-471B-8BCE-E7E3B65B9358}"/>
              </a:ext>
            </a:extLst>
          </p:cNvPr>
          <p:cNvSpPr/>
          <p:nvPr/>
        </p:nvSpPr>
        <p:spPr>
          <a:xfrm>
            <a:off x="941069" y="4499019"/>
            <a:ext cx="8593455" cy="968278"/>
          </a:xfrm>
          <a:prstGeom prst="rect">
            <a:avLst/>
          </a:prstGeom>
        </p:spPr>
        <p:txBody>
          <a:bodyPr wrap="square">
            <a:spAutoFit/>
          </a:bodyPr>
          <a:lstStyle/>
          <a:p>
            <a:pPr marL="342900" lvl="0" indent="-342900">
              <a:lnSpc>
                <a:spcPct val="107000"/>
              </a:lnSpc>
              <a:spcAft>
                <a:spcPts val="0"/>
              </a:spcAft>
              <a:buFont typeface="Wingdings" panose="05000000000000000000" pitchFamily="2" charset="2"/>
              <a:buChar char=""/>
            </a:pPr>
            <a:r>
              <a:rPr lang="nl-NL" dirty="0">
                <a:latin typeface="Calibri" panose="020F0502020204030204" pitchFamily="34" charset="0"/>
                <a:ea typeface="Calibri" panose="020F0502020204030204" pitchFamily="34" charset="0"/>
                <a:cs typeface="Times New Roman" panose="02020603050405020304" pitchFamily="18" charset="0"/>
              </a:rPr>
              <a:t>Gemeente had geen bestemming voor dit gebied</a:t>
            </a:r>
          </a:p>
          <a:p>
            <a:pPr marL="342900" lvl="0" indent="-342900">
              <a:lnSpc>
                <a:spcPct val="107000"/>
              </a:lnSpc>
              <a:spcAft>
                <a:spcPts val="0"/>
              </a:spcAft>
              <a:buFont typeface="Wingdings" panose="05000000000000000000" pitchFamily="2" charset="2"/>
              <a:buChar char=""/>
            </a:pPr>
            <a:r>
              <a:rPr lang="nl-NL" dirty="0">
                <a:latin typeface="Calibri" panose="020F0502020204030204" pitchFamily="34" charset="0"/>
                <a:ea typeface="Calibri" panose="020F0502020204030204" pitchFamily="34" charset="0"/>
                <a:cs typeface="Times New Roman" panose="02020603050405020304" pitchFamily="18" charset="0"/>
              </a:rPr>
              <a:t>Met betrokken burgers plannen gemaakt , burgerinitiatief 100%</a:t>
            </a:r>
          </a:p>
          <a:p>
            <a:pPr marL="342900" lvl="0" indent="-342900">
              <a:lnSpc>
                <a:spcPct val="107000"/>
              </a:lnSpc>
              <a:spcAft>
                <a:spcPts val="800"/>
              </a:spcAft>
              <a:buFont typeface="Wingdings" panose="05000000000000000000" pitchFamily="2" charset="2"/>
              <a:buChar char=""/>
            </a:pPr>
            <a:r>
              <a:rPr lang="nl-NL" dirty="0">
                <a:latin typeface="Calibri" panose="020F0502020204030204" pitchFamily="34" charset="0"/>
                <a:ea typeface="Calibri" panose="020F0502020204030204" pitchFamily="34" charset="0"/>
                <a:cs typeface="Times New Roman" panose="02020603050405020304" pitchFamily="18" charset="0"/>
              </a:rPr>
              <a:t>Financiering deels particulieren en groter deel door gemeente </a:t>
            </a:r>
            <a:endParaRPr lang="nl-NL" dirty="0"/>
          </a:p>
        </p:txBody>
      </p:sp>
    </p:spTree>
    <p:extLst>
      <p:ext uri="{BB962C8B-B14F-4D97-AF65-F5344CB8AC3E}">
        <p14:creationId xmlns:p14="http://schemas.microsoft.com/office/powerpoint/2010/main" val="3468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183B33E7-811A-401C-B0C5-4375DD3F841E}"/>
              </a:ext>
            </a:extLst>
          </p:cNvPr>
          <p:cNvPicPr>
            <a:picLocks noChangeAspect="1"/>
          </p:cNvPicPr>
          <p:nvPr/>
        </p:nvPicPr>
        <p:blipFill>
          <a:blip r:embed="rId2"/>
          <a:stretch>
            <a:fillRect/>
          </a:stretch>
        </p:blipFill>
        <p:spPr>
          <a:xfrm>
            <a:off x="1716193" y="255270"/>
            <a:ext cx="10132907" cy="56997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kstballon: ovaal 2">
            <a:extLst>
              <a:ext uri="{FF2B5EF4-FFF2-40B4-BE49-F238E27FC236}">
                <a16:creationId xmlns:a16="http://schemas.microsoft.com/office/drawing/2014/main" id="{84891021-47B2-44C2-B776-C869AE5B4E03}"/>
              </a:ext>
            </a:extLst>
          </p:cNvPr>
          <p:cNvSpPr/>
          <p:nvPr/>
        </p:nvSpPr>
        <p:spPr>
          <a:xfrm>
            <a:off x="130280" y="3630930"/>
            <a:ext cx="3171825" cy="2971800"/>
          </a:xfrm>
          <a:prstGeom prst="wedgeEllipseCallout">
            <a:avLst>
              <a:gd name="adj1" fmla="val 45834"/>
              <a:gd name="adj2" fmla="val -9038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solidFill>
                  <a:schemeClr val="tx1"/>
                </a:solidFill>
                <a:latin typeface="Lucida Handwriting" panose="03010101010101010101" pitchFamily="66" charset="0"/>
              </a:rPr>
              <a:t>Waarom wil een Gemeente bewoners betrekken?! </a:t>
            </a:r>
          </a:p>
        </p:txBody>
      </p:sp>
    </p:spTree>
    <p:extLst>
      <p:ext uri="{BB962C8B-B14F-4D97-AF65-F5344CB8AC3E}">
        <p14:creationId xmlns:p14="http://schemas.microsoft.com/office/powerpoint/2010/main" val="123256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03A5C924-356B-48D1-90EB-F1435507A9A8}"/>
              </a:ext>
            </a:extLst>
          </p:cNvPr>
          <p:cNvPicPr>
            <a:picLocks noChangeAspect="1"/>
          </p:cNvPicPr>
          <p:nvPr/>
        </p:nvPicPr>
        <p:blipFill>
          <a:blip r:embed="rId2"/>
          <a:stretch>
            <a:fillRect/>
          </a:stretch>
        </p:blipFill>
        <p:spPr>
          <a:xfrm>
            <a:off x="525427" y="544195"/>
            <a:ext cx="9410418" cy="52933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kstballon: ovaal 2">
            <a:extLst>
              <a:ext uri="{FF2B5EF4-FFF2-40B4-BE49-F238E27FC236}">
                <a16:creationId xmlns:a16="http://schemas.microsoft.com/office/drawing/2014/main" id="{7725EA3E-BEA5-46E0-AAF5-700BC6366E14}"/>
              </a:ext>
            </a:extLst>
          </p:cNvPr>
          <p:cNvSpPr/>
          <p:nvPr/>
        </p:nvSpPr>
        <p:spPr>
          <a:xfrm>
            <a:off x="8667750" y="1657350"/>
            <a:ext cx="3087371" cy="2676525"/>
          </a:xfrm>
          <a:prstGeom prst="wedgeEllipseCallout">
            <a:avLst>
              <a:gd name="adj1" fmla="val -112153"/>
              <a:gd name="adj2" fmla="val 49333"/>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latin typeface="Lucida Handwriting" panose="03010101010101010101" pitchFamily="66" charset="0"/>
              </a:rPr>
              <a:t>De Gemeente kan hierin samenwerken met organisaties: </a:t>
            </a:r>
          </a:p>
        </p:txBody>
      </p:sp>
    </p:spTree>
    <p:extLst>
      <p:ext uri="{BB962C8B-B14F-4D97-AF65-F5344CB8AC3E}">
        <p14:creationId xmlns:p14="http://schemas.microsoft.com/office/powerpoint/2010/main" val="3934084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D37B357-056A-456B-9692-DFD9F6E7AE4E}"/>
              </a:ext>
            </a:extLst>
          </p:cNvPr>
          <p:cNvPicPr>
            <a:picLocks noChangeAspect="1"/>
          </p:cNvPicPr>
          <p:nvPr/>
        </p:nvPicPr>
        <p:blipFill rotWithShape="1">
          <a:blip r:embed="rId2"/>
          <a:srcRect l="30548" t="12639" r="34765" b="23471"/>
          <a:stretch/>
        </p:blipFill>
        <p:spPr>
          <a:xfrm>
            <a:off x="5838826" y="609599"/>
            <a:ext cx="5238750" cy="54275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kstballon: ovaal 2">
            <a:extLst>
              <a:ext uri="{FF2B5EF4-FFF2-40B4-BE49-F238E27FC236}">
                <a16:creationId xmlns:a16="http://schemas.microsoft.com/office/drawing/2014/main" id="{8C771640-029E-4614-89E5-F53946381202}"/>
              </a:ext>
            </a:extLst>
          </p:cNvPr>
          <p:cNvSpPr/>
          <p:nvPr/>
        </p:nvSpPr>
        <p:spPr>
          <a:xfrm>
            <a:off x="981075" y="1857375"/>
            <a:ext cx="3343275" cy="2914650"/>
          </a:xfrm>
          <a:prstGeom prst="wedgeEllipseCallout">
            <a:avLst>
              <a:gd name="adj1" fmla="val 79452"/>
              <a:gd name="adj2" fmla="val 23938"/>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solidFill>
                  <a:schemeClr val="tx1"/>
                </a:solidFill>
                <a:latin typeface="Lucida Handwriting" panose="03010101010101010101" pitchFamily="66" charset="0"/>
              </a:rPr>
              <a:t>Hoe worden bewoners betrokken: </a:t>
            </a:r>
          </a:p>
        </p:txBody>
      </p:sp>
    </p:spTree>
    <p:extLst>
      <p:ext uri="{BB962C8B-B14F-4D97-AF65-F5344CB8AC3E}">
        <p14:creationId xmlns:p14="http://schemas.microsoft.com/office/powerpoint/2010/main" val="3613617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C050142-8EE9-44A3-899C-20D4703AF904}"/>
              </a:ext>
            </a:extLst>
          </p:cNvPr>
          <p:cNvPicPr>
            <a:picLocks noChangeAspect="1"/>
          </p:cNvPicPr>
          <p:nvPr/>
        </p:nvPicPr>
        <p:blipFill>
          <a:blip r:embed="rId2"/>
          <a:stretch>
            <a:fillRect/>
          </a:stretch>
        </p:blipFill>
        <p:spPr>
          <a:xfrm>
            <a:off x="2282683" y="311150"/>
            <a:ext cx="9488311" cy="5337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kstballon: ovaal 2">
            <a:extLst>
              <a:ext uri="{FF2B5EF4-FFF2-40B4-BE49-F238E27FC236}">
                <a16:creationId xmlns:a16="http://schemas.microsoft.com/office/drawing/2014/main" id="{618E1F05-07E1-458D-8E6A-5AC3A1F9C318}"/>
              </a:ext>
            </a:extLst>
          </p:cNvPr>
          <p:cNvSpPr/>
          <p:nvPr/>
        </p:nvSpPr>
        <p:spPr>
          <a:xfrm>
            <a:off x="228600" y="4657725"/>
            <a:ext cx="2278380" cy="1984375"/>
          </a:xfrm>
          <a:prstGeom prst="wedgeEllipseCallout">
            <a:avLst>
              <a:gd name="adj1" fmla="val 29167"/>
              <a:gd name="adj2" fmla="val -235569"/>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latin typeface="Lucida Handwriting" panose="03010101010101010101" pitchFamily="66" charset="0"/>
              </a:rPr>
              <a:t>En gebruik maken van allerlei tools: </a:t>
            </a:r>
          </a:p>
        </p:txBody>
      </p:sp>
    </p:spTree>
    <p:extLst>
      <p:ext uri="{BB962C8B-B14F-4D97-AF65-F5344CB8AC3E}">
        <p14:creationId xmlns:p14="http://schemas.microsoft.com/office/powerpoint/2010/main" val="2711237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5054F483-A61A-4124-9CA6-25D267B17079}"/>
              </a:ext>
            </a:extLst>
          </p:cNvPr>
          <p:cNvPicPr>
            <a:picLocks noChangeAspect="1"/>
          </p:cNvPicPr>
          <p:nvPr/>
        </p:nvPicPr>
        <p:blipFill>
          <a:blip r:embed="rId2"/>
          <a:stretch>
            <a:fillRect/>
          </a:stretch>
        </p:blipFill>
        <p:spPr>
          <a:xfrm>
            <a:off x="3816986" y="464820"/>
            <a:ext cx="7965440" cy="44805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kstballon: ovaal 2">
            <a:extLst>
              <a:ext uri="{FF2B5EF4-FFF2-40B4-BE49-F238E27FC236}">
                <a16:creationId xmlns:a16="http://schemas.microsoft.com/office/drawing/2014/main" id="{D0C49424-11E6-47DC-9146-C706E1F167D2}"/>
              </a:ext>
            </a:extLst>
          </p:cNvPr>
          <p:cNvSpPr/>
          <p:nvPr/>
        </p:nvSpPr>
        <p:spPr>
          <a:xfrm>
            <a:off x="409574" y="4048126"/>
            <a:ext cx="3171826" cy="2626042"/>
          </a:xfrm>
          <a:prstGeom prst="wedgeEllipseCallout">
            <a:avLst>
              <a:gd name="adj1" fmla="val 58604"/>
              <a:gd name="adj2" fmla="val -150094"/>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latin typeface="Lucida Handwriting" panose="03010101010101010101" pitchFamily="66" charset="0"/>
                <a:cs typeface="Arial" panose="020B0604020202020204" pitchFamily="34" charset="0"/>
              </a:rPr>
              <a:t>Er zijn veel organisaties die participatie onderzoeken en ondersteunen: </a:t>
            </a:r>
          </a:p>
        </p:txBody>
      </p:sp>
    </p:spTree>
    <p:extLst>
      <p:ext uri="{BB962C8B-B14F-4D97-AF65-F5344CB8AC3E}">
        <p14:creationId xmlns:p14="http://schemas.microsoft.com/office/powerpoint/2010/main" val="134187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51E79A6-1C6E-4315-8358-752C9498AF64}"/>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a:solidFill>
                  <a:schemeClr val="tx1"/>
                </a:solidFill>
                <a:latin typeface="+mj-lt"/>
                <a:ea typeface="+mj-ea"/>
                <a:cs typeface="+mj-cs"/>
              </a:rPr>
              <a:t>Werkvormen voor participatie: </a:t>
            </a:r>
            <a:br>
              <a:rPr lang="en-US" sz="6600" kern="1200">
                <a:solidFill>
                  <a:schemeClr val="tx1"/>
                </a:solidFill>
                <a:latin typeface="+mj-lt"/>
                <a:ea typeface="+mj-ea"/>
                <a:cs typeface="+mj-cs"/>
              </a:rPr>
            </a:br>
            <a:r>
              <a:rPr lang="en-US" sz="6600" kern="1200">
                <a:solidFill>
                  <a:schemeClr val="tx1"/>
                </a:solidFill>
                <a:latin typeface="+mj-lt"/>
                <a:ea typeface="+mj-ea"/>
                <a:cs typeface="+mj-cs"/>
              </a:rPr>
              <a:t>hoe doe je dat?! </a:t>
            </a:r>
          </a:p>
        </p:txBody>
      </p:sp>
      <p:sp>
        <p:nvSpPr>
          <p:cNvPr id="26"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726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1" name="Rectangle 6">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2" name="Rectangle 8">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2" name="Afbeelding 1">
            <a:extLst>
              <a:ext uri="{FF2B5EF4-FFF2-40B4-BE49-F238E27FC236}">
                <a16:creationId xmlns:a16="http://schemas.microsoft.com/office/drawing/2014/main" id="{7D9FBE68-10C5-4FDC-8E31-C9224FA5A591}"/>
              </a:ext>
            </a:extLst>
          </p:cNvPr>
          <p:cNvPicPr>
            <a:picLocks noChangeAspect="1"/>
          </p:cNvPicPr>
          <p:nvPr/>
        </p:nvPicPr>
        <p:blipFill rotWithShape="1">
          <a:blip r:embed="rId2"/>
          <a:srcRect t="7292" r="1" b="7293"/>
          <a:stretch/>
        </p:blipFill>
        <p:spPr>
          <a:xfrm rot="21480000">
            <a:off x="1137837" y="1003258"/>
            <a:ext cx="9916327" cy="4764396"/>
          </a:xfrm>
          <a:prstGeom prst="rect">
            <a:avLst/>
          </a:prstGeom>
        </p:spPr>
      </p:pic>
      <p:sp>
        <p:nvSpPr>
          <p:cNvPr id="3" name="Tekstballon: ovaal 2">
            <a:extLst>
              <a:ext uri="{FF2B5EF4-FFF2-40B4-BE49-F238E27FC236}">
                <a16:creationId xmlns:a16="http://schemas.microsoft.com/office/drawing/2014/main" id="{A79FB692-5259-4C8F-9034-E3537E2AB4AD}"/>
              </a:ext>
            </a:extLst>
          </p:cNvPr>
          <p:cNvSpPr/>
          <p:nvPr/>
        </p:nvSpPr>
        <p:spPr>
          <a:xfrm>
            <a:off x="7934325" y="148332"/>
            <a:ext cx="4081063" cy="2305050"/>
          </a:xfrm>
          <a:prstGeom prst="wedgeEllipseCallout">
            <a:avLst>
              <a:gd name="adj1" fmla="val -33903"/>
              <a:gd name="adj2" fmla="val 64153"/>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solidFill>
                  <a:schemeClr val="tx1"/>
                </a:solidFill>
                <a:latin typeface="Lucida Handwriting" panose="03010101010101010101" pitchFamily="66" charset="0"/>
              </a:rPr>
              <a:t>Werkvormen: zie de link in Wiki bij les 4! </a:t>
            </a:r>
          </a:p>
        </p:txBody>
      </p:sp>
    </p:spTree>
    <p:extLst>
      <p:ext uri="{BB962C8B-B14F-4D97-AF65-F5344CB8AC3E}">
        <p14:creationId xmlns:p14="http://schemas.microsoft.com/office/powerpoint/2010/main" val="1931501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1B1A33C-EA9E-4882-A6EB-120B5C56C13E}"/>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kern="1200">
                <a:solidFill>
                  <a:srgbClr val="FFFFFF"/>
                </a:solidFill>
                <a:latin typeface="+mj-lt"/>
                <a:ea typeface="+mj-ea"/>
                <a:cs typeface="+mj-cs"/>
              </a:rPr>
              <a:t>Inhoud</a:t>
            </a:r>
          </a:p>
        </p:txBody>
      </p:sp>
      <p:sp>
        <p:nvSpPr>
          <p:cNvPr id="20" name="Arc 19">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kstvak 3">
            <a:extLst>
              <a:ext uri="{FF2B5EF4-FFF2-40B4-BE49-F238E27FC236}">
                <a16:creationId xmlns:a16="http://schemas.microsoft.com/office/drawing/2014/main" id="{2F6A3A71-C8E6-48F8-87A5-F65DB0082CC2}"/>
              </a:ext>
            </a:extLst>
          </p:cNvPr>
          <p:cNvSpPr txBox="1"/>
          <p:nvPr/>
        </p:nvSpPr>
        <p:spPr>
          <a:xfrm>
            <a:off x="5370153" y="1526033"/>
            <a:ext cx="5536397" cy="3935281"/>
          </a:xfrm>
          <a:prstGeom prst="rect">
            <a:avLst/>
          </a:prstGeom>
        </p:spPr>
        <p:txBody>
          <a:bodyPr vert="horz" lIns="91440" tIns="45720" rIns="91440" bIns="45720" rtlCol="0">
            <a:normAutofit fontScale="85000" lnSpcReduction="20000"/>
          </a:bodyPr>
          <a:lstStyle/>
          <a:p>
            <a:pPr>
              <a:lnSpc>
                <a:spcPct val="90000"/>
              </a:lnSpc>
              <a:spcAft>
                <a:spcPts val="600"/>
              </a:spcAft>
            </a:pPr>
            <a:r>
              <a:rPr lang="en-US" sz="4800" dirty="0" err="1"/>
              <a:t>Stad</a:t>
            </a:r>
            <a:r>
              <a:rPr lang="en-US" sz="4800" dirty="0"/>
              <a:t> </a:t>
            </a:r>
            <a:r>
              <a:rPr lang="en-US" sz="4800" dirty="0" err="1"/>
              <a:t>en</a:t>
            </a:r>
            <a:r>
              <a:rPr lang="en-US" sz="4800" dirty="0"/>
              <a:t> </a:t>
            </a:r>
            <a:r>
              <a:rPr lang="en-US" sz="4800" dirty="0" err="1"/>
              <a:t>Wijk</a:t>
            </a:r>
            <a:r>
              <a:rPr lang="en-US" sz="4800" dirty="0"/>
              <a:t> </a:t>
            </a:r>
            <a:r>
              <a:rPr lang="en-US" sz="4800" dirty="0" err="1"/>
              <a:t>als</a:t>
            </a:r>
            <a:r>
              <a:rPr lang="en-US" sz="4800" dirty="0"/>
              <a:t> </a:t>
            </a:r>
            <a:r>
              <a:rPr lang="en-US" sz="4800" dirty="0" err="1"/>
              <a:t>specialisatie</a:t>
            </a:r>
            <a:r>
              <a:rPr lang="en-US" sz="4800" dirty="0"/>
              <a:t> </a:t>
            </a:r>
          </a:p>
          <a:p>
            <a:pPr>
              <a:lnSpc>
                <a:spcPct val="90000"/>
              </a:lnSpc>
              <a:spcAft>
                <a:spcPts val="600"/>
              </a:spcAft>
            </a:pPr>
            <a:endParaRPr lang="en-US" sz="4800" dirty="0"/>
          </a:p>
          <a:p>
            <a:pPr>
              <a:lnSpc>
                <a:spcPct val="90000"/>
              </a:lnSpc>
              <a:spcAft>
                <a:spcPts val="600"/>
              </a:spcAft>
            </a:pPr>
            <a:r>
              <a:rPr lang="en-US" sz="4800" dirty="0" err="1"/>
              <a:t>Vorige</a:t>
            </a:r>
            <a:r>
              <a:rPr lang="en-US" sz="4800" dirty="0"/>
              <a:t> week: doelgroepanalyse</a:t>
            </a:r>
          </a:p>
          <a:p>
            <a:pPr indent="-228600">
              <a:lnSpc>
                <a:spcPct val="90000"/>
              </a:lnSpc>
              <a:spcAft>
                <a:spcPts val="600"/>
              </a:spcAft>
              <a:buFont typeface="Arial" panose="020B0604020202020204" pitchFamily="34" charset="0"/>
              <a:buChar char="•"/>
            </a:pPr>
            <a:endParaRPr lang="en-US" sz="4800" dirty="0"/>
          </a:p>
          <a:p>
            <a:pPr>
              <a:lnSpc>
                <a:spcPct val="90000"/>
              </a:lnSpc>
              <a:spcAft>
                <a:spcPts val="600"/>
              </a:spcAft>
            </a:pPr>
            <a:r>
              <a:rPr lang="en-US" sz="4800" dirty="0" err="1"/>
              <a:t>Bewonersparticipatie</a:t>
            </a:r>
            <a:r>
              <a:rPr lang="en-US" sz="4800" dirty="0"/>
              <a:t> </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2481966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09F0EAA-6A3A-46EE-9A93-D8211A35CA37}"/>
              </a:ext>
            </a:extLst>
          </p:cNvPr>
          <p:cNvPicPr>
            <a:picLocks noChangeAspect="1"/>
          </p:cNvPicPr>
          <p:nvPr/>
        </p:nvPicPr>
        <p:blipFill>
          <a:blip r:embed="rId2"/>
          <a:stretch>
            <a:fillRect/>
          </a:stretch>
        </p:blipFill>
        <p:spPr>
          <a:xfrm>
            <a:off x="6929119" y="294384"/>
            <a:ext cx="4440373" cy="6269232"/>
          </a:xfrm>
          <a:prstGeom prst="rect">
            <a:avLst/>
          </a:prstGeom>
        </p:spPr>
      </p:pic>
      <p:pic>
        <p:nvPicPr>
          <p:cNvPr id="2050" name="Picture 2" descr="Bewoners betrekken bij plannen: vier voorbeelden - Gemeente.nu">
            <a:extLst>
              <a:ext uri="{FF2B5EF4-FFF2-40B4-BE49-F238E27FC236}">
                <a16:creationId xmlns:a16="http://schemas.microsoft.com/office/drawing/2014/main" id="{9CF8F6E7-0BAF-424C-BE2C-DD8E62595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479" y="294384"/>
            <a:ext cx="6155463" cy="2946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et data wordt bewonersparticipatie wél een succes ...">
            <a:extLst>
              <a:ext uri="{FF2B5EF4-FFF2-40B4-BE49-F238E27FC236}">
                <a16:creationId xmlns:a16="http://schemas.microsoft.com/office/drawing/2014/main" id="{A66A3300-6E63-453B-8391-4C5E631C5A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197" y="3429000"/>
            <a:ext cx="5579745" cy="2256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174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E53C48-3735-4790-8BD6-B8EFD7FC1F6D}"/>
              </a:ext>
            </a:extLst>
          </p:cNvPr>
          <p:cNvSpPr>
            <a:spLocks noGrp="1"/>
          </p:cNvSpPr>
          <p:nvPr>
            <p:ph type="title"/>
          </p:nvPr>
        </p:nvSpPr>
        <p:spPr>
          <a:solidFill>
            <a:schemeClr val="accent2"/>
          </a:solidFill>
        </p:spPr>
        <p:txBody>
          <a:bodyPr/>
          <a:lstStyle/>
          <a:p>
            <a:r>
              <a:rPr lang="nl-NL" dirty="0"/>
              <a:t>Opdracht</a:t>
            </a:r>
          </a:p>
        </p:txBody>
      </p:sp>
      <p:sp>
        <p:nvSpPr>
          <p:cNvPr id="3" name="Tekstvak 2">
            <a:extLst>
              <a:ext uri="{FF2B5EF4-FFF2-40B4-BE49-F238E27FC236}">
                <a16:creationId xmlns:a16="http://schemas.microsoft.com/office/drawing/2014/main" id="{4FABA812-4035-4A27-B022-48251A26E9B5}"/>
              </a:ext>
            </a:extLst>
          </p:cNvPr>
          <p:cNvSpPr txBox="1"/>
          <p:nvPr/>
        </p:nvSpPr>
        <p:spPr>
          <a:xfrm>
            <a:off x="838200" y="1917280"/>
            <a:ext cx="10306050" cy="3139321"/>
          </a:xfrm>
          <a:prstGeom prst="rect">
            <a:avLst/>
          </a:prstGeom>
          <a:noFill/>
        </p:spPr>
        <p:txBody>
          <a:bodyPr wrap="square" rtlCol="0">
            <a:spAutoFit/>
          </a:bodyPr>
          <a:lstStyle/>
          <a:p>
            <a:r>
              <a:rPr lang="nl-NL" sz="2000" b="1" dirty="0"/>
              <a:t>Bespreek de input van deze les in je IBS-groep  en maak een duidelijk plan voor de participatie van een specifieke doelgroep. Neem daar de volgende vragen mee: </a:t>
            </a:r>
          </a:p>
          <a:p>
            <a:endParaRPr lang="nl-NL" sz="2000" dirty="0"/>
          </a:p>
          <a:p>
            <a:pPr marL="285750" indent="-285750">
              <a:buFontTx/>
              <a:buChar char="-"/>
            </a:pPr>
            <a:r>
              <a:rPr lang="nl-NL" sz="2000" dirty="0"/>
              <a:t>De doelgroep: richten jullie je op een speciale doelgroep (bv. jongeren) of ook de omwonenden?</a:t>
            </a:r>
          </a:p>
          <a:p>
            <a:pPr marL="285750" indent="-285750">
              <a:buFontTx/>
              <a:buChar char="-"/>
            </a:pPr>
            <a:r>
              <a:rPr lang="nl-NL" sz="2000" dirty="0"/>
              <a:t>In welke mate willen jullie deze doelgroep betrekken (denk aan de ladder, slide 8) </a:t>
            </a:r>
          </a:p>
          <a:p>
            <a:pPr marL="285750" indent="-285750">
              <a:buFontTx/>
              <a:buChar char="-"/>
            </a:pPr>
            <a:r>
              <a:rPr lang="nl-NL" sz="2000" dirty="0"/>
              <a:t>Welke werkvormen passen hierbij en willen jullie gaan inzetten?</a:t>
            </a:r>
          </a:p>
          <a:p>
            <a:pPr marL="285750" indent="-285750">
              <a:buFontTx/>
              <a:buChar char="-"/>
            </a:pPr>
            <a:r>
              <a:rPr lang="nl-NL" sz="2000" dirty="0"/>
              <a:t>Gebruik de tijd om het goed uit te werken zodat het woensdag kan gaan uitvoeren.</a:t>
            </a:r>
          </a:p>
          <a:p>
            <a:pPr marL="285750" indent="-285750">
              <a:buFontTx/>
              <a:buChar char="-"/>
            </a:pPr>
            <a:endParaRPr lang="nl-NL" sz="2000" dirty="0"/>
          </a:p>
          <a:p>
            <a:pPr marL="285750" indent="-285750">
              <a:buFontTx/>
              <a:buChar char="-"/>
            </a:pPr>
            <a:endParaRPr lang="nl-NL" dirty="0"/>
          </a:p>
        </p:txBody>
      </p:sp>
      <p:sp>
        <p:nvSpPr>
          <p:cNvPr id="4" name="Rechthoek 3">
            <a:extLst>
              <a:ext uri="{FF2B5EF4-FFF2-40B4-BE49-F238E27FC236}">
                <a16:creationId xmlns:a16="http://schemas.microsoft.com/office/drawing/2014/main" id="{F5A28F29-7959-7BB7-AD68-27A65AD34EDD}"/>
              </a:ext>
            </a:extLst>
          </p:cNvPr>
          <p:cNvSpPr/>
          <p:nvPr/>
        </p:nvSpPr>
        <p:spPr>
          <a:xfrm>
            <a:off x="942975" y="4940720"/>
            <a:ext cx="10306050" cy="1323439"/>
          </a:xfrm>
          <a:prstGeom prst="rect">
            <a:avLst/>
          </a:prstGeom>
          <a:noFill/>
        </p:spPr>
        <p:txBody>
          <a:bodyPr wrap="square" lIns="91440" tIns="45720" rIns="91440" bIns="45720">
            <a:spAutoFit/>
          </a:bodyPr>
          <a:lstStyle/>
          <a:p>
            <a:pPr algn="ctr"/>
            <a:r>
              <a:rPr lang="nl-NL" sz="4000" b="0" cap="none" spc="0" dirty="0">
                <a:ln w="0"/>
                <a:solidFill>
                  <a:schemeClr val="accent1"/>
                </a:solidFill>
                <a:effectLst>
                  <a:outerShdw blurRad="38100" dist="25400" dir="5400000" algn="ctr" rotWithShape="0">
                    <a:srgbClr val="6E747A">
                      <a:alpha val="43000"/>
                    </a:srgbClr>
                  </a:outerShdw>
                </a:effectLst>
              </a:rPr>
              <a:t>Gebruik de tips verderop in deze presentatie </a:t>
            </a:r>
          </a:p>
          <a:p>
            <a:pPr algn="ctr"/>
            <a:r>
              <a:rPr lang="nl-NL" sz="4000" b="0" cap="none" spc="0" dirty="0">
                <a:ln w="0"/>
                <a:solidFill>
                  <a:schemeClr val="accent1"/>
                </a:solidFill>
                <a:effectLst>
                  <a:outerShdw blurRad="38100" dist="25400" dir="5400000" algn="ctr" rotWithShape="0">
                    <a:srgbClr val="6E747A">
                      <a:alpha val="43000"/>
                    </a:srgbClr>
                  </a:outerShdw>
                </a:effectLst>
              </a:rPr>
              <a:t>als hulpmiddel! </a:t>
            </a:r>
          </a:p>
        </p:txBody>
      </p:sp>
    </p:spTree>
    <p:extLst>
      <p:ext uri="{BB962C8B-B14F-4D97-AF65-F5344CB8AC3E}">
        <p14:creationId xmlns:p14="http://schemas.microsoft.com/office/powerpoint/2010/main" val="3382334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16197F-76A2-FD1E-131F-41877C4D38EA}"/>
              </a:ext>
            </a:extLst>
          </p:cNvPr>
          <p:cNvSpPr>
            <a:spLocks noGrp="1"/>
          </p:cNvSpPr>
          <p:nvPr>
            <p:ph type="title"/>
          </p:nvPr>
        </p:nvSpPr>
        <p:spPr/>
        <p:txBody>
          <a:bodyPr/>
          <a:lstStyle/>
          <a:p>
            <a:r>
              <a:rPr lang="nl-NL" dirty="0">
                <a:solidFill>
                  <a:schemeClr val="accent1"/>
                </a:solidFill>
              </a:rPr>
              <a:t>Tips voor gesprekjes met kinderen: </a:t>
            </a:r>
            <a:br>
              <a:rPr lang="nl-NL" dirty="0">
                <a:solidFill>
                  <a:schemeClr val="accent1"/>
                </a:solidFill>
              </a:rPr>
            </a:br>
            <a:endParaRPr lang="nl-NL" dirty="0">
              <a:solidFill>
                <a:schemeClr val="accent1"/>
              </a:solidFill>
            </a:endParaRPr>
          </a:p>
        </p:txBody>
      </p:sp>
      <p:sp>
        <p:nvSpPr>
          <p:cNvPr id="4" name="Tekstvak 3">
            <a:extLst>
              <a:ext uri="{FF2B5EF4-FFF2-40B4-BE49-F238E27FC236}">
                <a16:creationId xmlns:a16="http://schemas.microsoft.com/office/drawing/2014/main" id="{3F0E3892-EB06-5ED6-EC3B-AFE5BEAEF471}"/>
              </a:ext>
            </a:extLst>
          </p:cNvPr>
          <p:cNvSpPr txBox="1"/>
          <p:nvPr/>
        </p:nvSpPr>
        <p:spPr>
          <a:xfrm>
            <a:off x="936171" y="1285250"/>
            <a:ext cx="9505887" cy="3139321"/>
          </a:xfrm>
          <a:prstGeom prst="rect">
            <a:avLst/>
          </a:prstGeom>
          <a:noFill/>
        </p:spPr>
        <p:txBody>
          <a:bodyPr wrap="square">
            <a:spAutoFit/>
          </a:bodyPr>
          <a:lstStyle/>
          <a:p>
            <a:r>
              <a:rPr lang="nl-NL" dirty="0"/>
              <a:t>Tip 1: Wees richting kinderen heel helder waar zij wel invloed op hebben en waar niet. Laat duidelijk weten dat dit een schoolopdracht is. </a:t>
            </a:r>
          </a:p>
          <a:p>
            <a:endParaRPr lang="nl-NL" dirty="0"/>
          </a:p>
          <a:p>
            <a:r>
              <a:rPr lang="nl-NL" dirty="0"/>
              <a:t>Top 2: Denk niet meteen dat kinderen alleen maar met onmogelijke ideeën komen. Een mooi voorbeeld hiervan: stel je vraagt naar hoe kinderen willen dat de speelplaats eruit komt te zien, dan zullen er altijd een aantal zeggen dat er een achtbaan of zwembad moet komen. Is dat erg? Nee, kinderen zijn nog zo goed in dromen en durven deze te uiten, dat is wat er gebeurt! Aan jou de taak om vervolgens met de kinderen tot meer realistische ideeën te komen. En ook dat kunnen ze! </a:t>
            </a:r>
          </a:p>
          <a:p>
            <a:endParaRPr lang="nl-NL" dirty="0"/>
          </a:p>
          <a:p>
            <a:r>
              <a:rPr lang="nl-NL" dirty="0"/>
              <a:t>Tip 3: zorg voor een leuke werkvorm en bereid het gesprekje goed voor zodat je ook goede info krijgt! BRON hiervoor is; </a:t>
            </a:r>
          </a:p>
        </p:txBody>
      </p:sp>
      <p:sp>
        <p:nvSpPr>
          <p:cNvPr id="6" name="Tekstvak 5">
            <a:extLst>
              <a:ext uri="{FF2B5EF4-FFF2-40B4-BE49-F238E27FC236}">
                <a16:creationId xmlns:a16="http://schemas.microsoft.com/office/drawing/2014/main" id="{FF153254-A00A-5B08-F355-46E05FEDAA8F}"/>
              </a:ext>
            </a:extLst>
          </p:cNvPr>
          <p:cNvSpPr txBox="1"/>
          <p:nvPr/>
        </p:nvSpPr>
        <p:spPr>
          <a:xfrm>
            <a:off x="936171" y="4314149"/>
            <a:ext cx="10003972" cy="369332"/>
          </a:xfrm>
          <a:prstGeom prst="rect">
            <a:avLst/>
          </a:prstGeom>
          <a:noFill/>
        </p:spPr>
        <p:txBody>
          <a:bodyPr wrap="square">
            <a:spAutoFit/>
          </a:bodyPr>
          <a:lstStyle/>
          <a:p>
            <a:r>
              <a:rPr lang="nl-NL" dirty="0">
                <a:hlinkClick r:id="rId2"/>
              </a:rPr>
              <a:t>https://www.karakteradvies.nl/kinderopvang/inspiratie/kinderparticipatie-en-spelvormen/</a:t>
            </a:r>
            <a:r>
              <a:rPr lang="nl-NL" dirty="0"/>
              <a:t> </a:t>
            </a:r>
          </a:p>
        </p:txBody>
      </p:sp>
      <p:sp>
        <p:nvSpPr>
          <p:cNvPr id="8" name="Tekstvak 7">
            <a:extLst>
              <a:ext uri="{FF2B5EF4-FFF2-40B4-BE49-F238E27FC236}">
                <a16:creationId xmlns:a16="http://schemas.microsoft.com/office/drawing/2014/main" id="{21086401-E077-0A0E-F0FD-E32C7939E516}"/>
              </a:ext>
            </a:extLst>
          </p:cNvPr>
          <p:cNvSpPr txBox="1"/>
          <p:nvPr/>
        </p:nvSpPr>
        <p:spPr>
          <a:xfrm>
            <a:off x="936171" y="5190768"/>
            <a:ext cx="10003971" cy="646331"/>
          </a:xfrm>
          <a:prstGeom prst="rect">
            <a:avLst/>
          </a:prstGeom>
          <a:noFill/>
        </p:spPr>
        <p:txBody>
          <a:bodyPr wrap="square">
            <a:spAutoFit/>
          </a:bodyPr>
          <a:lstStyle/>
          <a:p>
            <a:r>
              <a:rPr lang="nl-NL" dirty="0">
                <a:hlinkClick r:id="rId3"/>
              </a:rPr>
              <a:t>https://gezondeschoolpleinen.nl/files/pdf/po/2.2_werkvormen-kinderparticipatie.pdf</a:t>
            </a:r>
            <a:endParaRPr lang="nl-NL" dirty="0"/>
          </a:p>
          <a:p>
            <a:endParaRPr lang="nl-NL" dirty="0"/>
          </a:p>
        </p:txBody>
      </p:sp>
      <p:sp>
        <p:nvSpPr>
          <p:cNvPr id="9" name="Tekstvak 8">
            <a:extLst>
              <a:ext uri="{FF2B5EF4-FFF2-40B4-BE49-F238E27FC236}">
                <a16:creationId xmlns:a16="http://schemas.microsoft.com/office/drawing/2014/main" id="{9590CF10-A9E3-34EF-B974-5151D4B9999A}"/>
              </a:ext>
            </a:extLst>
          </p:cNvPr>
          <p:cNvSpPr txBox="1"/>
          <p:nvPr/>
        </p:nvSpPr>
        <p:spPr>
          <a:xfrm>
            <a:off x="936171" y="4821436"/>
            <a:ext cx="893135" cy="369332"/>
          </a:xfrm>
          <a:prstGeom prst="rect">
            <a:avLst/>
          </a:prstGeom>
          <a:noFill/>
        </p:spPr>
        <p:txBody>
          <a:bodyPr wrap="square" rtlCol="0">
            <a:spAutoFit/>
          </a:bodyPr>
          <a:lstStyle/>
          <a:p>
            <a:r>
              <a:rPr lang="nl-NL" dirty="0"/>
              <a:t>Of: </a:t>
            </a:r>
          </a:p>
        </p:txBody>
      </p:sp>
    </p:spTree>
    <p:extLst>
      <p:ext uri="{BB962C8B-B14F-4D97-AF65-F5344CB8AC3E}">
        <p14:creationId xmlns:p14="http://schemas.microsoft.com/office/powerpoint/2010/main" val="60702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Sommige bso’s zijn verder met kinderparticipatie dan andere. Daarom hebben we de KinderKracht-ladder ontwikkeld. ">
            <a:extLst>
              <a:ext uri="{FF2B5EF4-FFF2-40B4-BE49-F238E27FC236}">
                <a16:creationId xmlns:a16="http://schemas.microsoft.com/office/drawing/2014/main" id="{B17810AB-328F-9B6A-D83B-12CA08FD32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
          <a:stretch/>
        </p:blipFill>
        <p:spPr bwMode="auto">
          <a:xfrm>
            <a:off x="1079204" y="364545"/>
            <a:ext cx="10033591" cy="5642849"/>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5F29F77A-6C23-01EB-D37E-DC969B4954DE}"/>
              </a:ext>
            </a:extLst>
          </p:cNvPr>
          <p:cNvSpPr txBox="1"/>
          <p:nvPr/>
        </p:nvSpPr>
        <p:spPr>
          <a:xfrm>
            <a:off x="882628" y="6248031"/>
            <a:ext cx="9099572" cy="369332"/>
          </a:xfrm>
          <a:prstGeom prst="rect">
            <a:avLst/>
          </a:prstGeom>
          <a:noFill/>
        </p:spPr>
        <p:txBody>
          <a:bodyPr wrap="square">
            <a:spAutoFit/>
          </a:bodyPr>
          <a:lstStyle/>
          <a:p>
            <a:r>
              <a:rPr lang="nl-NL" dirty="0">
                <a:hlinkClick r:id="rId3"/>
              </a:rPr>
              <a:t>https://www.partou.nl/actueel/onze-partou-kinderkracht-koffer</a:t>
            </a:r>
            <a:r>
              <a:rPr lang="nl-NL" dirty="0"/>
              <a:t> </a:t>
            </a:r>
          </a:p>
        </p:txBody>
      </p:sp>
    </p:spTree>
    <p:extLst>
      <p:ext uri="{BB962C8B-B14F-4D97-AF65-F5344CB8AC3E}">
        <p14:creationId xmlns:p14="http://schemas.microsoft.com/office/powerpoint/2010/main" val="2500559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36DF49-B01D-4B81-E81E-E4561E626CF1}"/>
              </a:ext>
            </a:extLst>
          </p:cNvPr>
          <p:cNvSpPr>
            <a:spLocks noGrp="1"/>
          </p:cNvSpPr>
          <p:nvPr>
            <p:ph type="title"/>
          </p:nvPr>
        </p:nvSpPr>
        <p:spPr/>
        <p:txBody>
          <a:bodyPr/>
          <a:lstStyle/>
          <a:p>
            <a:r>
              <a:rPr lang="nl-NL" dirty="0"/>
              <a:t>Tips voor goede enquête: </a:t>
            </a:r>
          </a:p>
        </p:txBody>
      </p:sp>
      <p:sp>
        <p:nvSpPr>
          <p:cNvPr id="4" name="Tekstvak 3">
            <a:extLst>
              <a:ext uri="{FF2B5EF4-FFF2-40B4-BE49-F238E27FC236}">
                <a16:creationId xmlns:a16="http://schemas.microsoft.com/office/drawing/2014/main" id="{D3C9835D-B88C-6A67-187E-6959C9F7CB61}"/>
              </a:ext>
            </a:extLst>
          </p:cNvPr>
          <p:cNvSpPr txBox="1"/>
          <p:nvPr/>
        </p:nvSpPr>
        <p:spPr>
          <a:xfrm>
            <a:off x="991485" y="1690688"/>
            <a:ext cx="8892743" cy="4062651"/>
          </a:xfrm>
          <a:prstGeom prst="rect">
            <a:avLst/>
          </a:prstGeom>
          <a:noFill/>
        </p:spPr>
        <p:txBody>
          <a:bodyPr wrap="square">
            <a:spAutoFit/>
          </a:bodyPr>
          <a:lstStyle/>
          <a:p>
            <a:pPr algn="l">
              <a:buFont typeface="+mj-lt"/>
              <a:buAutoNum type="arabicPeriod"/>
            </a:pPr>
            <a:r>
              <a:rPr lang="nl-NL" sz="2000" b="0" i="0" dirty="0">
                <a:solidFill>
                  <a:schemeClr val="accent1"/>
                </a:solidFill>
                <a:effectLst/>
                <a:latin typeface="arial" panose="020B0604020202020204" pitchFamily="34" charset="0"/>
              </a:rPr>
              <a:t>Wees zuinig met open enquêtevragen. </a:t>
            </a:r>
          </a:p>
          <a:p>
            <a:pPr algn="l">
              <a:buFont typeface="+mj-lt"/>
              <a:buAutoNum type="arabicPeriod"/>
            </a:pPr>
            <a:r>
              <a:rPr lang="nl-NL" sz="2000" b="0" i="0" dirty="0">
                <a:solidFill>
                  <a:schemeClr val="accent1"/>
                </a:solidFill>
                <a:effectLst/>
                <a:latin typeface="arial" panose="020B0604020202020204" pitchFamily="34" charset="0"/>
              </a:rPr>
              <a:t>Gebruik niet te veel vaktermen en moeilijke woorden.</a:t>
            </a:r>
          </a:p>
          <a:p>
            <a:pPr algn="l">
              <a:buFont typeface="+mj-lt"/>
              <a:buAutoNum type="arabicPeriod"/>
            </a:pPr>
            <a:r>
              <a:rPr lang="nl-NL" sz="2000" b="0" i="0" dirty="0">
                <a:solidFill>
                  <a:schemeClr val="accent1"/>
                </a:solidFill>
                <a:effectLst/>
                <a:latin typeface="arial" panose="020B0604020202020204" pitchFamily="34" charset="0"/>
              </a:rPr>
              <a:t>Vermijd onduidelijke enquêtevragen. </a:t>
            </a:r>
          </a:p>
          <a:p>
            <a:pPr algn="l">
              <a:buFont typeface="+mj-lt"/>
              <a:buAutoNum type="arabicPeriod"/>
            </a:pPr>
            <a:r>
              <a:rPr lang="nl-NL" sz="2000" b="0" i="0" dirty="0">
                <a:solidFill>
                  <a:schemeClr val="accent1"/>
                </a:solidFill>
                <a:effectLst/>
                <a:latin typeface="arial" panose="020B0604020202020204" pitchFamily="34" charset="0"/>
              </a:rPr>
              <a:t>Vermijd sturende enquêtevragen. </a:t>
            </a:r>
          </a:p>
          <a:p>
            <a:pPr algn="l">
              <a:buFont typeface="+mj-lt"/>
              <a:buAutoNum type="arabicPeriod"/>
            </a:pPr>
            <a:r>
              <a:rPr lang="nl-NL" sz="2000" b="0" i="0" dirty="0">
                <a:solidFill>
                  <a:schemeClr val="accent1"/>
                </a:solidFill>
                <a:effectLst/>
                <a:latin typeface="arial" panose="020B0604020202020204" pitchFamily="34" charset="0"/>
              </a:rPr>
              <a:t>Vermijd sturende antwoordmogelijkheden.</a:t>
            </a:r>
          </a:p>
          <a:p>
            <a:pPr algn="l">
              <a:buFont typeface="+mj-lt"/>
              <a:buAutoNum type="arabicPeriod"/>
            </a:pPr>
            <a:r>
              <a:rPr lang="nl-NL" sz="2000" b="0" i="0" dirty="0">
                <a:solidFill>
                  <a:schemeClr val="accent1"/>
                </a:solidFill>
                <a:effectLst/>
                <a:latin typeface="arial" panose="020B0604020202020204" pitchFamily="34" charset="0"/>
              </a:rPr>
              <a:t>Maak gebruik van antwoordschalen.</a:t>
            </a:r>
          </a:p>
          <a:p>
            <a:pPr algn="l">
              <a:buFont typeface="+mj-lt"/>
              <a:buAutoNum type="arabicPeriod"/>
            </a:pPr>
            <a:r>
              <a:rPr lang="nl-NL" sz="2000" b="0" i="0" dirty="0">
                <a:solidFill>
                  <a:schemeClr val="accent1"/>
                </a:solidFill>
                <a:effectLst/>
                <a:latin typeface="arial" panose="020B0604020202020204" pitchFamily="34" charset="0"/>
              </a:rPr>
              <a:t>Varieer (indien mogelijk) antwoordvolgordes</a:t>
            </a:r>
          </a:p>
          <a:p>
            <a:pPr algn="l">
              <a:buFont typeface="+mj-lt"/>
              <a:buAutoNum type="arabicPeriod"/>
            </a:pPr>
            <a:r>
              <a:rPr lang="nl-NL" sz="2000" b="0" i="0" dirty="0">
                <a:solidFill>
                  <a:schemeClr val="accent1"/>
                </a:solidFill>
                <a:effectLst/>
                <a:latin typeface="arial" panose="020B0604020202020204" pitchFamily="34" charset="0"/>
              </a:rPr>
              <a:t> Maak je enquête niet te lang en niet te kor</a:t>
            </a:r>
          </a:p>
          <a:p>
            <a:pPr algn="l">
              <a:buFont typeface="+mj-lt"/>
              <a:buAutoNum type="arabicPeriod"/>
            </a:pPr>
            <a:r>
              <a:rPr lang="nl-NL" sz="2000" b="0" i="0" dirty="0">
                <a:solidFill>
                  <a:schemeClr val="accent1"/>
                </a:solidFill>
                <a:effectLst/>
                <a:latin typeface="arial" panose="020B0604020202020204" pitchFamily="34" charset="0"/>
              </a:rPr>
              <a:t> Vraag ook naar achtergrondvariabelen</a:t>
            </a:r>
          </a:p>
          <a:p>
            <a:pPr algn="l">
              <a:buFont typeface="+mj-lt"/>
              <a:buAutoNum type="arabicPeriod"/>
            </a:pPr>
            <a:r>
              <a:rPr lang="nl-NL" sz="2000" b="0" i="0" dirty="0">
                <a:solidFill>
                  <a:schemeClr val="accent1"/>
                </a:solidFill>
                <a:effectLst/>
                <a:latin typeface="arial" panose="020B0604020202020204" pitchFamily="34" charset="0"/>
              </a:rPr>
              <a:t> Zet je vragen in een logische volgorde</a:t>
            </a:r>
          </a:p>
          <a:p>
            <a:pPr algn="l">
              <a:buFont typeface="+mj-lt"/>
              <a:buAutoNum type="arabicPeriod"/>
            </a:pPr>
            <a:r>
              <a:rPr lang="nl-NL" sz="2000" b="0" i="0" dirty="0">
                <a:solidFill>
                  <a:schemeClr val="accent1"/>
                </a:solidFill>
                <a:effectLst/>
                <a:latin typeface="arial" panose="020B0604020202020204" pitchFamily="34" charset="0"/>
              </a:rPr>
              <a:t> Test je vragenlijst</a:t>
            </a:r>
          </a:p>
          <a:p>
            <a:pPr algn="l">
              <a:buFont typeface="+mj-lt"/>
              <a:buAutoNum type="arabicPeriod"/>
            </a:pPr>
            <a:r>
              <a:rPr lang="nl-NL" sz="2000" b="0" i="0" dirty="0">
                <a:solidFill>
                  <a:schemeClr val="accent1"/>
                </a:solidFill>
                <a:effectLst/>
                <a:latin typeface="arial" panose="020B0604020202020204" pitchFamily="34" charset="0"/>
              </a:rPr>
              <a:t> Schrijf een nette instructie</a:t>
            </a:r>
          </a:p>
          <a:p>
            <a:pPr algn="l">
              <a:buFont typeface="+mj-lt"/>
              <a:buAutoNum type="arabicPeriod"/>
            </a:pPr>
            <a:r>
              <a:rPr lang="nl-NL" sz="2000" dirty="0">
                <a:solidFill>
                  <a:schemeClr val="accent1"/>
                </a:solidFill>
                <a:latin typeface="arial" panose="020B0604020202020204" pitchFamily="34" charset="0"/>
              </a:rPr>
              <a:t> </a:t>
            </a:r>
            <a:r>
              <a:rPr lang="nl-NL" sz="2000" b="0" i="0" dirty="0">
                <a:solidFill>
                  <a:schemeClr val="accent1"/>
                </a:solidFill>
                <a:effectLst/>
                <a:latin typeface="arial" panose="020B0604020202020204" pitchFamily="34" charset="0"/>
              </a:rPr>
              <a:t>Vraag een akkoord van je begeleider</a:t>
            </a:r>
          </a:p>
        </p:txBody>
      </p:sp>
    </p:spTree>
    <p:extLst>
      <p:ext uri="{BB962C8B-B14F-4D97-AF65-F5344CB8AC3E}">
        <p14:creationId xmlns:p14="http://schemas.microsoft.com/office/powerpoint/2010/main" val="3590594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F9EAF9-4E6E-5452-EA37-243326B63F25}"/>
              </a:ext>
            </a:extLst>
          </p:cNvPr>
          <p:cNvSpPr>
            <a:spLocks noGrp="1"/>
          </p:cNvSpPr>
          <p:nvPr>
            <p:ph type="title"/>
          </p:nvPr>
        </p:nvSpPr>
        <p:spPr/>
        <p:txBody>
          <a:bodyPr/>
          <a:lstStyle/>
          <a:p>
            <a:r>
              <a:rPr lang="nl-NL" dirty="0">
                <a:solidFill>
                  <a:schemeClr val="accent1"/>
                </a:solidFill>
              </a:rPr>
              <a:t>Het interview: </a:t>
            </a:r>
          </a:p>
        </p:txBody>
      </p:sp>
      <p:sp>
        <p:nvSpPr>
          <p:cNvPr id="4" name="Tekstvak 3">
            <a:extLst>
              <a:ext uri="{FF2B5EF4-FFF2-40B4-BE49-F238E27FC236}">
                <a16:creationId xmlns:a16="http://schemas.microsoft.com/office/drawing/2014/main" id="{D4B12A40-31A9-0F00-CCFE-5A810BABC69A}"/>
              </a:ext>
            </a:extLst>
          </p:cNvPr>
          <p:cNvSpPr txBox="1"/>
          <p:nvPr/>
        </p:nvSpPr>
        <p:spPr>
          <a:xfrm>
            <a:off x="838200" y="1469134"/>
            <a:ext cx="10297886" cy="4524315"/>
          </a:xfrm>
          <a:prstGeom prst="rect">
            <a:avLst/>
          </a:prstGeom>
          <a:noFill/>
        </p:spPr>
        <p:txBody>
          <a:bodyPr wrap="square">
            <a:spAutoFit/>
          </a:bodyPr>
          <a:lstStyle/>
          <a:p>
            <a:pPr algn="l"/>
            <a:r>
              <a:rPr lang="nl-NL" b="1" i="0" dirty="0">
                <a:solidFill>
                  <a:srgbClr val="02323E"/>
                </a:solidFill>
                <a:effectLst/>
                <a:latin typeface="Verdana" panose="020B0604030504040204" pitchFamily="34" charset="0"/>
              </a:rPr>
              <a:t>Waaruit bestaat een interview?</a:t>
            </a:r>
          </a:p>
          <a:p>
            <a:pPr algn="l"/>
            <a:r>
              <a:rPr lang="nl-NL" b="0" i="0" dirty="0">
                <a:solidFill>
                  <a:srgbClr val="02323E"/>
                </a:solidFill>
                <a:effectLst/>
                <a:latin typeface="Verdana" panose="020B0604030504040204" pitchFamily="34" charset="0"/>
              </a:rPr>
              <a:t>Ieder interview bestaat grofweg uit drie delen.</a:t>
            </a:r>
          </a:p>
          <a:p>
            <a:pPr algn="l"/>
            <a:r>
              <a:rPr lang="nl-NL" b="1" i="0" dirty="0">
                <a:solidFill>
                  <a:srgbClr val="02323E"/>
                </a:solidFill>
                <a:effectLst/>
                <a:latin typeface="Verdana" panose="020B0604030504040204" pitchFamily="34" charset="0"/>
              </a:rPr>
              <a:t>Opening</a:t>
            </a:r>
          </a:p>
          <a:p>
            <a:pPr algn="l"/>
            <a:r>
              <a:rPr lang="nl-NL" b="0" i="0" dirty="0">
                <a:solidFill>
                  <a:srgbClr val="02323E"/>
                </a:solidFill>
                <a:effectLst/>
                <a:latin typeface="Verdana" panose="020B0604030504040204" pitchFamily="34" charset="0"/>
              </a:rPr>
              <a:t>Je begint het gesprek met het uitleggen van het doel: wat je hoopt te weten te komen. Vervolgens stel je de gesprekstijd vast en in het geval van een meer ‘open’ gesprek, bepaal je de thema’s die aan de orde komen. Je begint het interview met een open vraag: een vraag die je niet kan beantwoorden met ja of nee.</a:t>
            </a:r>
          </a:p>
          <a:p>
            <a:pPr algn="l"/>
            <a:r>
              <a:rPr lang="nl-NL" b="1" i="0" dirty="0">
                <a:solidFill>
                  <a:srgbClr val="02323E"/>
                </a:solidFill>
                <a:effectLst/>
                <a:latin typeface="Verdana" panose="020B0604030504040204" pitchFamily="34" charset="0"/>
              </a:rPr>
              <a:t>Middengedeelte</a:t>
            </a:r>
          </a:p>
          <a:p>
            <a:pPr algn="l"/>
            <a:r>
              <a:rPr lang="nl-NL" b="0" i="0" dirty="0">
                <a:solidFill>
                  <a:srgbClr val="02323E"/>
                </a:solidFill>
                <a:effectLst/>
                <a:latin typeface="Verdana" panose="020B0604030504040204" pitchFamily="34" charset="0"/>
              </a:rPr>
              <a:t>Met name bij open interviews zul je nu je hoofd er goed bij moeten houden; dit is voor je gesprekspartner het moment om zijn verhaal te vertellen en als interviewer moet je zorgen dat hij niet teveel afwijkt van het centrale gespreksonderwerp. Wanneer de gegeven informatie niet helder is, moet je doorvragen.</a:t>
            </a:r>
          </a:p>
          <a:p>
            <a:pPr algn="l"/>
            <a:r>
              <a:rPr lang="nl-NL" b="1" i="0" dirty="0">
                <a:solidFill>
                  <a:srgbClr val="02323E"/>
                </a:solidFill>
                <a:effectLst/>
                <a:latin typeface="Verdana" panose="020B0604030504040204" pitchFamily="34" charset="0"/>
              </a:rPr>
              <a:t>Afronding</a:t>
            </a:r>
          </a:p>
          <a:p>
            <a:pPr algn="l"/>
            <a:r>
              <a:rPr lang="nl-NL" b="0" i="0" dirty="0">
                <a:solidFill>
                  <a:srgbClr val="02323E"/>
                </a:solidFill>
                <a:effectLst/>
                <a:latin typeface="Verdana" panose="020B0604030504040204" pitchFamily="34" charset="0"/>
              </a:rPr>
              <a:t>Wanneer je het gevoel hebt dat je voldoende informatie hebt vergaard over een onderwerp, stel je voor het interview op dit punt af te ronden. Je maakt een samenvatting van de belangrijkste punten.</a:t>
            </a:r>
          </a:p>
        </p:txBody>
      </p:sp>
    </p:spTree>
    <p:extLst>
      <p:ext uri="{BB962C8B-B14F-4D97-AF65-F5344CB8AC3E}">
        <p14:creationId xmlns:p14="http://schemas.microsoft.com/office/powerpoint/2010/main" val="3451827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4ACBDB-685F-3956-C461-3C3BEBE75432}"/>
              </a:ext>
            </a:extLst>
          </p:cNvPr>
          <p:cNvSpPr>
            <a:spLocks noGrp="1"/>
          </p:cNvSpPr>
          <p:nvPr>
            <p:ph type="title"/>
          </p:nvPr>
        </p:nvSpPr>
        <p:spPr/>
        <p:txBody>
          <a:bodyPr/>
          <a:lstStyle/>
          <a:p>
            <a:r>
              <a:rPr lang="nl-NL" dirty="0">
                <a:solidFill>
                  <a:schemeClr val="accent1"/>
                </a:solidFill>
              </a:rPr>
              <a:t>Interview tips </a:t>
            </a:r>
          </a:p>
        </p:txBody>
      </p:sp>
      <p:sp>
        <p:nvSpPr>
          <p:cNvPr id="4" name="Tekstvak 3">
            <a:extLst>
              <a:ext uri="{FF2B5EF4-FFF2-40B4-BE49-F238E27FC236}">
                <a16:creationId xmlns:a16="http://schemas.microsoft.com/office/drawing/2014/main" id="{27E296E5-E51A-46B5-EB3E-C56E60AAE2A9}"/>
              </a:ext>
            </a:extLst>
          </p:cNvPr>
          <p:cNvSpPr txBox="1"/>
          <p:nvPr/>
        </p:nvSpPr>
        <p:spPr>
          <a:xfrm>
            <a:off x="838200" y="1774762"/>
            <a:ext cx="8501743" cy="523220"/>
          </a:xfrm>
          <a:prstGeom prst="rect">
            <a:avLst/>
          </a:prstGeom>
          <a:noFill/>
        </p:spPr>
        <p:txBody>
          <a:bodyPr wrap="square">
            <a:spAutoFit/>
          </a:bodyPr>
          <a:lstStyle/>
          <a:p>
            <a:r>
              <a:rPr lang="nl-NL" sz="2800" b="1" dirty="0">
                <a:latin typeface="Bradley Hand ITC" panose="03070402050302030203" pitchFamily="66" charset="0"/>
              </a:rPr>
              <a:t>LSD: Luisteren, Samenvatten, Doorvragen</a:t>
            </a:r>
          </a:p>
        </p:txBody>
      </p:sp>
      <p:sp>
        <p:nvSpPr>
          <p:cNvPr id="6" name="Tekstvak 5">
            <a:extLst>
              <a:ext uri="{FF2B5EF4-FFF2-40B4-BE49-F238E27FC236}">
                <a16:creationId xmlns:a16="http://schemas.microsoft.com/office/drawing/2014/main" id="{713943C2-6DC0-D730-82A6-492CB01A2459}"/>
              </a:ext>
            </a:extLst>
          </p:cNvPr>
          <p:cNvSpPr txBox="1"/>
          <p:nvPr/>
        </p:nvSpPr>
        <p:spPr>
          <a:xfrm>
            <a:off x="838200" y="2435389"/>
            <a:ext cx="7108371" cy="1754326"/>
          </a:xfrm>
          <a:prstGeom prst="rect">
            <a:avLst/>
          </a:prstGeom>
          <a:noFill/>
        </p:spPr>
        <p:txBody>
          <a:bodyPr wrap="square">
            <a:spAutoFit/>
          </a:bodyPr>
          <a:lstStyle/>
          <a:p>
            <a:r>
              <a:rPr lang="nl-NL" dirty="0">
                <a:solidFill>
                  <a:schemeClr val="accent1"/>
                </a:solidFill>
                <a:latin typeface="Comic Sans MS" panose="030F0702030302020204" pitchFamily="66" charset="0"/>
              </a:rPr>
              <a:t>De juiste vragen stellen!</a:t>
            </a:r>
          </a:p>
          <a:p>
            <a:r>
              <a:rPr lang="nl-NL" dirty="0">
                <a:solidFill>
                  <a:schemeClr val="accent1"/>
                </a:solidFill>
                <a:latin typeface="Comic Sans MS" panose="030F0702030302020204" pitchFamily="66" charset="0"/>
              </a:rPr>
              <a:t>Je verzamelt de meeste informatie door het stellen van open vragen: vragen die je niet met ja of nee kunt beantwoorden. Door het stellen van open vragen dwing je je gesprekspartner zijn mening over een onderwerp in eigen woorden te formuleren. Je biedt hem de kans zijn ervaringen met jou te delen.</a:t>
            </a:r>
          </a:p>
        </p:txBody>
      </p:sp>
      <p:sp>
        <p:nvSpPr>
          <p:cNvPr id="8" name="Tekstvak 7">
            <a:extLst>
              <a:ext uri="{FF2B5EF4-FFF2-40B4-BE49-F238E27FC236}">
                <a16:creationId xmlns:a16="http://schemas.microsoft.com/office/drawing/2014/main" id="{2D503B14-5EA2-3C9E-64FC-CCB0301E413E}"/>
              </a:ext>
            </a:extLst>
          </p:cNvPr>
          <p:cNvSpPr txBox="1"/>
          <p:nvPr/>
        </p:nvSpPr>
        <p:spPr>
          <a:xfrm>
            <a:off x="8245928" y="705656"/>
            <a:ext cx="3107872" cy="5632311"/>
          </a:xfrm>
          <a:prstGeom prst="rect">
            <a:avLst/>
          </a:prstGeom>
          <a:noFill/>
        </p:spPr>
        <p:txBody>
          <a:bodyPr wrap="square">
            <a:spAutoFit/>
          </a:bodyPr>
          <a:lstStyle/>
          <a:p>
            <a:r>
              <a:rPr lang="nl-NL" dirty="0">
                <a:solidFill>
                  <a:schemeClr val="accent2"/>
                </a:solidFill>
                <a:latin typeface="Tahoma" panose="020B0604030504040204" pitchFamily="34" charset="0"/>
                <a:ea typeface="Tahoma" panose="020B0604030504040204" pitchFamily="34" charset="0"/>
                <a:cs typeface="Tahoma" panose="020B0604030504040204" pitchFamily="34" charset="0"/>
              </a:rPr>
              <a:t>Vasthouden aan de rode draad in het gesprek</a:t>
            </a:r>
          </a:p>
          <a:p>
            <a:r>
              <a:rPr lang="nl-NL" dirty="0">
                <a:solidFill>
                  <a:schemeClr val="accent2"/>
                </a:solidFill>
                <a:latin typeface="Tahoma" panose="020B0604030504040204" pitchFamily="34" charset="0"/>
                <a:ea typeface="Tahoma" panose="020B0604030504040204" pitchFamily="34" charset="0"/>
                <a:cs typeface="Tahoma" panose="020B0604030504040204" pitchFamily="34" charset="0"/>
              </a:rPr>
              <a:t>Van tevoren heb je vastgesteld wat je wilt bespreken en welke informatie je wilt achterhalen. In half-gestandaardiseerde en open interviews krijgt je gesprekspartner de ruimte om zijn verhaal te vertellen. Als interviewer moet je tijdens het gesprek het hoofdonderwerp en het gespreksdoel goed in je achterhoofd houden. Wanneer je gesprekspartner teveel van het onderwerp afwijkt, moet jij hem tijdig kunnen bijsturen.</a:t>
            </a:r>
          </a:p>
        </p:txBody>
      </p:sp>
      <p:sp>
        <p:nvSpPr>
          <p:cNvPr id="10" name="Tekstvak 9">
            <a:extLst>
              <a:ext uri="{FF2B5EF4-FFF2-40B4-BE49-F238E27FC236}">
                <a16:creationId xmlns:a16="http://schemas.microsoft.com/office/drawing/2014/main" id="{B5A3FF42-9436-5C85-2C98-B620C893553B}"/>
              </a:ext>
            </a:extLst>
          </p:cNvPr>
          <p:cNvSpPr txBox="1"/>
          <p:nvPr/>
        </p:nvSpPr>
        <p:spPr>
          <a:xfrm>
            <a:off x="898073" y="4605048"/>
            <a:ext cx="6096000" cy="1477328"/>
          </a:xfrm>
          <a:prstGeom prst="rect">
            <a:avLst/>
          </a:prstGeom>
          <a:noFill/>
        </p:spPr>
        <p:txBody>
          <a:bodyPr wrap="square">
            <a:spAutoFit/>
          </a:bodyPr>
          <a:lstStyle/>
          <a:p>
            <a:r>
              <a:rPr lang="nl-NL" dirty="0">
                <a:solidFill>
                  <a:schemeClr val="accent6"/>
                </a:solidFill>
                <a:latin typeface="Segoe Script" panose="030B0504020000000003" pitchFamily="66" charset="0"/>
              </a:rPr>
              <a:t>Praktische tips; </a:t>
            </a:r>
          </a:p>
          <a:p>
            <a:pPr marL="285750" indent="-285750">
              <a:buFontTx/>
              <a:buChar char="-"/>
            </a:pPr>
            <a:r>
              <a:rPr lang="nl-NL" dirty="0">
                <a:solidFill>
                  <a:schemeClr val="accent6"/>
                </a:solidFill>
                <a:latin typeface="Segoe Script" panose="030B0504020000000003" pitchFamily="66" charset="0"/>
              </a:rPr>
              <a:t>Neem aantekeningen/neem het gesprek op</a:t>
            </a:r>
          </a:p>
          <a:p>
            <a:pPr marL="285750" indent="-285750">
              <a:buFontTx/>
              <a:buChar char="-"/>
            </a:pPr>
            <a:r>
              <a:rPr lang="nl-NL" dirty="0">
                <a:solidFill>
                  <a:schemeClr val="accent6"/>
                </a:solidFill>
                <a:latin typeface="Segoe Script" panose="030B0504020000000003" pitchFamily="66" charset="0"/>
              </a:rPr>
              <a:t>Luister intensief</a:t>
            </a:r>
          </a:p>
          <a:p>
            <a:pPr marL="285750" indent="-285750">
              <a:buFontTx/>
              <a:buChar char="-"/>
            </a:pPr>
            <a:r>
              <a:rPr lang="nl-NL" dirty="0">
                <a:solidFill>
                  <a:schemeClr val="accent6"/>
                </a:solidFill>
                <a:latin typeface="Segoe Script" panose="030B0504020000000003" pitchFamily="66" charset="0"/>
              </a:rPr>
              <a:t>Geef de geïnterviewde tijd om na te denken</a:t>
            </a:r>
          </a:p>
          <a:p>
            <a:pPr marL="285750" indent="-285750">
              <a:buFontTx/>
              <a:buChar char="-"/>
            </a:pPr>
            <a:r>
              <a:rPr lang="nl-NL" dirty="0">
                <a:solidFill>
                  <a:schemeClr val="accent6"/>
                </a:solidFill>
                <a:latin typeface="Segoe Script" panose="030B0504020000000003" pitchFamily="66" charset="0"/>
              </a:rPr>
              <a:t>Blijf objectief, wees sympathiek</a:t>
            </a:r>
          </a:p>
        </p:txBody>
      </p:sp>
    </p:spTree>
    <p:extLst>
      <p:ext uri="{BB962C8B-B14F-4D97-AF65-F5344CB8AC3E}">
        <p14:creationId xmlns:p14="http://schemas.microsoft.com/office/powerpoint/2010/main" val="3301943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Arc 192">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1583"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94" name="Oval 193">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9419"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17EC260-09CB-4264-B660-611B0CD0683E}"/>
              </a:ext>
            </a:extLst>
          </p:cNvPr>
          <p:cNvSpPr>
            <a:spLocks noGrp="1"/>
          </p:cNvSpPr>
          <p:nvPr>
            <p:ph type="title"/>
          </p:nvPr>
        </p:nvSpPr>
        <p:spPr>
          <a:xfrm>
            <a:off x="838200" y="647593"/>
            <a:ext cx="4467792" cy="3060541"/>
          </a:xfrm>
        </p:spPr>
        <p:txBody>
          <a:bodyPr vert="horz" lIns="91440" tIns="45720" rIns="91440" bIns="45720" rtlCol="0" anchor="b">
            <a:normAutofit/>
          </a:bodyPr>
          <a:lstStyle/>
          <a:p>
            <a:pPr algn="ctr"/>
            <a:r>
              <a:rPr lang="en-US" kern="1200">
                <a:solidFill>
                  <a:srgbClr val="FFFFFF"/>
                </a:solidFill>
                <a:latin typeface="+mj-lt"/>
                <a:ea typeface="+mj-ea"/>
                <a:cs typeface="+mj-cs"/>
              </a:rPr>
              <a:t>Dat was het weer voor deze week!</a:t>
            </a:r>
          </a:p>
        </p:txBody>
      </p:sp>
      <p:sp>
        <p:nvSpPr>
          <p:cNvPr id="3" name="Tijdelijke aanduiding voor tekst 2">
            <a:extLst>
              <a:ext uri="{FF2B5EF4-FFF2-40B4-BE49-F238E27FC236}">
                <a16:creationId xmlns:a16="http://schemas.microsoft.com/office/drawing/2014/main" id="{1928DECD-4C3D-462B-B811-4DEF38E6FED6}"/>
              </a:ext>
            </a:extLst>
          </p:cNvPr>
          <p:cNvSpPr>
            <a:spLocks noGrp="1"/>
          </p:cNvSpPr>
          <p:nvPr>
            <p:ph type="body" idx="1"/>
          </p:nvPr>
        </p:nvSpPr>
        <p:spPr>
          <a:xfrm>
            <a:off x="838200" y="3800209"/>
            <a:ext cx="4467792" cy="2410198"/>
          </a:xfrm>
        </p:spPr>
        <p:txBody>
          <a:bodyPr vert="horz" lIns="91440" tIns="45720" rIns="91440" bIns="45720" rtlCol="0">
            <a:normAutofit/>
          </a:bodyPr>
          <a:lstStyle/>
          <a:p>
            <a:pPr algn="ctr"/>
            <a:r>
              <a:rPr lang="en-US" kern="1200" dirty="0" err="1">
                <a:solidFill>
                  <a:srgbClr val="FFFFFF"/>
                </a:solidFill>
                <a:latin typeface="+mn-lt"/>
                <a:ea typeface="+mn-ea"/>
                <a:cs typeface="+mn-cs"/>
              </a:rPr>
              <a:t>Succes</a:t>
            </a:r>
            <a:r>
              <a:rPr lang="en-US" kern="1200" dirty="0">
                <a:solidFill>
                  <a:srgbClr val="FFFFFF"/>
                </a:solidFill>
                <a:latin typeface="+mn-lt"/>
                <a:ea typeface="+mn-ea"/>
                <a:cs typeface="+mn-cs"/>
              </a:rPr>
              <a:t> met de </a:t>
            </a:r>
            <a:r>
              <a:rPr lang="en-US" kern="1200" dirty="0" err="1">
                <a:solidFill>
                  <a:srgbClr val="FFFFFF"/>
                </a:solidFill>
                <a:latin typeface="+mn-lt"/>
                <a:ea typeface="+mn-ea"/>
                <a:cs typeface="+mn-cs"/>
              </a:rPr>
              <a:t>opdracht</a:t>
            </a:r>
            <a:r>
              <a:rPr lang="en-US" kern="1200" dirty="0">
                <a:solidFill>
                  <a:srgbClr val="FFFFFF"/>
                </a:solidFill>
                <a:latin typeface="+mn-lt"/>
                <a:ea typeface="+mn-ea"/>
                <a:cs typeface="+mn-cs"/>
              </a:rPr>
              <a:t> en </a:t>
            </a:r>
            <a:r>
              <a:rPr lang="en-US" kern="1200" dirty="0" err="1">
                <a:solidFill>
                  <a:srgbClr val="FFFFFF"/>
                </a:solidFill>
                <a:latin typeface="+mn-lt"/>
                <a:ea typeface="+mn-ea"/>
                <a:cs typeface="+mn-cs"/>
              </a:rPr>
              <a:t>fijne</a:t>
            </a:r>
            <a:r>
              <a:rPr lang="en-US" kern="1200" dirty="0">
                <a:solidFill>
                  <a:srgbClr val="FFFFFF"/>
                </a:solidFill>
                <a:latin typeface="+mn-lt"/>
                <a:ea typeface="+mn-ea"/>
                <a:cs typeface="+mn-cs"/>
              </a:rPr>
              <a:t> week </a:t>
            </a:r>
            <a:r>
              <a:rPr lang="en-US" kern="1200" dirty="0" err="1">
                <a:solidFill>
                  <a:srgbClr val="FFFFFF"/>
                </a:solidFill>
                <a:latin typeface="+mn-lt"/>
                <a:ea typeface="+mn-ea"/>
                <a:cs typeface="+mn-cs"/>
              </a:rPr>
              <a:t>nog</a:t>
            </a:r>
            <a:r>
              <a:rPr lang="en-US" kern="1200" dirty="0">
                <a:solidFill>
                  <a:srgbClr val="FFFFFF"/>
                </a:solidFill>
                <a:latin typeface="+mn-lt"/>
                <a:ea typeface="+mn-ea"/>
                <a:cs typeface="+mn-cs"/>
              </a:rPr>
              <a:t>. </a:t>
            </a:r>
          </a:p>
        </p:txBody>
      </p:sp>
      <p:pic>
        <p:nvPicPr>
          <p:cNvPr id="3074" name="Picture 2" descr="Dank je, dank je, dank je! | Open Circles Academy">
            <a:extLst>
              <a:ext uri="{FF2B5EF4-FFF2-40B4-BE49-F238E27FC236}">
                <a16:creationId xmlns:a16="http://schemas.microsoft.com/office/drawing/2014/main" id="{750E7125-7772-4A6F-803D-1CAC8E0AC30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51798" y="2335420"/>
            <a:ext cx="4252055" cy="2187159"/>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35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589243-2490-412F-AD7F-530DEBBF3EF5}"/>
              </a:ext>
            </a:extLst>
          </p:cNvPr>
          <p:cNvSpPr>
            <a:spLocks noGrp="1"/>
          </p:cNvSpPr>
          <p:nvPr>
            <p:ph type="title"/>
          </p:nvPr>
        </p:nvSpPr>
        <p:spPr/>
        <p:txBody>
          <a:bodyPr/>
          <a:lstStyle/>
          <a:p>
            <a:r>
              <a:rPr lang="nl-NL" dirty="0"/>
              <a:t>Begrippen</a:t>
            </a:r>
          </a:p>
        </p:txBody>
      </p:sp>
      <p:graphicFrame>
        <p:nvGraphicFramePr>
          <p:cNvPr id="5" name="Tabel 4">
            <a:extLst>
              <a:ext uri="{FF2B5EF4-FFF2-40B4-BE49-F238E27FC236}">
                <a16:creationId xmlns:a16="http://schemas.microsoft.com/office/drawing/2014/main" id="{E0F0AF20-BEEE-42ED-89B1-24405DF54ACB}"/>
              </a:ext>
            </a:extLst>
          </p:cNvPr>
          <p:cNvGraphicFramePr>
            <a:graphicFrameLocks noGrp="1"/>
          </p:cNvGraphicFramePr>
          <p:nvPr/>
        </p:nvGraphicFramePr>
        <p:xfrm>
          <a:off x="932180" y="1502331"/>
          <a:ext cx="9732010" cy="2092484"/>
        </p:xfrm>
        <a:graphic>
          <a:graphicData uri="http://schemas.openxmlformats.org/drawingml/2006/table">
            <a:tbl>
              <a:tblPr/>
              <a:tblGrid>
                <a:gridCol w="4866005">
                  <a:extLst>
                    <a:ext uri="{9D8B030D-6E8A-4147-A177-3AD203B41FA5}">
                      <a16:colId xmlns:a16="http://schemas.microsoft.com/office/drawing/2014/main" val="184692369"/>
                    </a:ext>
                  </a:extLst>
                </a:gridCol>
                <a:gridCol w="4866005">
                  <a:extLst>
                    <a:ext uri="{9D8B030D-6E8A-4147-A177-3AD203B41FA5}">
                      <a16:colId xmlns:a16="http://schemas.microsoft.com/office/drawing/2014/main" val="2965789"/>
                    </a:ext>
                  </a:extLst>
                </a:gridCol>
              </a:tblGrid>
              <a:tr h="2092484">
                <a:tc>
                  <a:txBody>
                    <a:bodyPr/>
                    <a:lstStyle/>
                    <a:p>
                      <a:pPr algn="just" rtl="0" fontAlgn="base"/>
                      <a:r>
                        <a:rPr lang="nl-NL" sz="1800" b="1" i="0" dirty="0">
                          <a:solidFill>
                            <a:srgbClr val="000000"/>
                          </a:solidFill>
                          <a:effectLst/>
                          <a:latin typeface="Calibri" panose="020F0502020204030204" pitchFamily="34" charset="0"/>
                        </a:rPr>
                        <a:t>Doelgroep analyse </a:t>
                      </a:r>
                      <a:r>
                        <a:rPr lang="nl-NL" sz="1800" b="0" i="0" dirty="0">
                          <a:solidFill>
                            <a:srgbClr val="000000"/>
                          </a:solidFill>
                          <a:effectLst/>
                          <a:latin typeface="Calibri" panose="020F0502020204030204" pitchFamily="34" charset="0"/>
                        </a:rPr>
                        <a:t> </a:t>
                      </a:r>
                      <a:endParaRPr lang="nl-NL" sz="1800" b="0" i="0" dirty="0">
                        <a:effectLst/>
                      </a:endParaRPr>
                    </a:p>
                  </a:txBody>
                  <a:tcPr anchor="ctr">
                    <a:lnL w="6350" cap="flat" cmpd="sng" algn="ctr">
                      <a:solidFill>
                        <a:srgbClr val="B07B7E"/>
                      </a:solidFill>
                      <a:prstDash val="solid"/>
                      <a:round/>
                      <a:headEnd type="none" w="med" len="med"/>
                      <a:tailEnd type="none" w="med" len="med"/>
                    </a:lnL>
                    <a:lnR w="6350" cap="flat" cmpd="sng" algn="ctr">
                      <a:solidFill>
                        <a:srgbClr val="307B7E"/>
                      </a:solidFill>
                      <a:prstDash val="solid"/>
                      <a:round/>
                      <a:headEnd type="none" w="med" len="med"/>
                      <a:tailEnd type="none" w="med" len="med"/>
                    </a:lnR>
                    <a:lnT w="6350" cap="flat" cmpd="sng" algn="ctr">
                      <a:solidFill>
                        <a:srgbClr val="B07B7E"/>
                      </a:solidFill>
                      <a:prstDash val="solid"/>
                      <a:round/>
                      <a:headEnd type="none" w="med" len="med"/>
                      <a:tailEnd type="none" w="med" len="med"/>
                    </a:lnT>
                    <a:lnB w="6350" cap="flat" cmpd="sng" algn="ctr">
                      <a:solidFill>
                        <a:srgbClr val="B07B7E"/>
                      </a:solidFill>
                      <a:prstDash val="solid"/>
                      <a:round/>
                      <a:headEnd type="none" w="med" len="med"/>
                      <a:tailEnd type="none" w="med" len="med"/>
                    </a:lnB>
                    <a:solidFill>
                      <a:srgbClr val="E2EFD9"/>
                    </a:solidFill>
                  </a:tcPr>
                </a:tc>
                <a:tc>
                  <a:txBody>
                    <a:bodyPr/>
                    <a:lstStyle/>
                    <a:p>
                      <a:pPr algn="l" rtl="0" fontAlgn="base"/>
                      <a:r>
                        <a:rPr lang="nl-NL" sz="1800" b="0" i="0" dirty="0">
                          <a:solidFill>
                            <a:srgbClr val="000000"/>
                          </a:solidFill>
                          <a:effectLst/>
                          <a:latin typeface="Calibri" panose="020F0502020204030204" pitchFamily="34" charset="0"/>
                        </a:rPr>
                        <a:t>Functie van de doelgroep analyse binnen sociale sector kennen.  </a:t>
                      </a:r>
                      <a:endParaRPr lang="nl-NL" sz="1800" b="0" i="0" dirty="0">
                        <a:effectLst/>
                      </a:endParaRPr>
                    </a:p>
                    <a:p>
                      <a:pPr algn="l" rtl="0" fontAlgn="base"/>
                      <a:r>
                        <a:rPr lang="nl-NL" sz="1800" b="0" i="0" dirty="0">
                          <a:solidFill>
                            <a:srgbClr val="000000"/>
                          </a:solidFill>
                          <a:effectLst/>
                          <a:latin typeface="Calibri" panose="020F0502020204030204" pitchFamily="34" charset="0"/>
                        </a:rPr>
                        <a:t>Wat moet je waarvoor weten bij de inrichting van een gebied. </a:t>
                      </a:r>
                      <a:endParaRPr lang="nl-NL" sz="1800" b="0" i="0" dirty="0">
                        <a:effectLst/>
                      </a:endParaRPr>
                    </a:p>
                    <a:p>
                      <a:pPr algn="l" rtl="0" fontAlgn="base"/>
                      <a:r>
                        <a:rPr lang="nl-NL" sz="1800" b="0" i="0" dirty="0">
                          <a:solidFill>
                            <a:srgbClr val="000000"/>
                          </a:solidFill>
                          <a:effectLst/>
                          <a:latin typeface="Calibri" panose="020F0502020204030204" pitchFamily="34" charset="0"/>
                        </a:rPr>
                        <a:t>Doelgroepen op leeftijd in kunnen delen.  </a:t>
                      </a:r>
                      <a:endParaRPr lang="nl-NL" sz="1800" b="0" i="0" dirty="0">
                        <a:effectLst/>
                      </a:endParaRPr>
                    </a:p>
                    <a:p>
                      <a:pPr algn="l" rtl="0" fontAlgn="base"/>
                      <a:r>
                        <a:rPr lang="nl-NL" sz="1800" b="0" i="0" dirty="0">
                          <a:solidFill>
                            <a:srgbClr val="000000"/>
                          </a:solidFill>
                          <a:effectLst/>
                          <a:latin typeface="Calibri" panose="020F0502020204030204" pitchFamily="34" charset="0"/>
                        </a:rPr>
                        <a:t>Ontwikkelingsfases van kinderen en jongeren kennen.  </a:t>
                      </a:r>
                      <a:endParaRPr lang="nl-NL" sz="1800" b="0" i="0" dirty="0">
                        <a:effectLst/>
                      </a:endParaRPr>
                    </a:p>
                  </a:txBody>
                  <a:tcPr>
                    <a:lnL w="6350" cap="flat" cmpd="sng" algn="ctr">
                      <a:solidFill>
                        <a:srgbClr val="307B7E"/>
                      </a:solidFill>
                      <a:prstDash val="solid"/>
                      <a:round/>
                      <a:headEnd type="none" w="med" len="med"/>
                      <a:tailEnd type="none" w="med" len="med"/>
                    </a:lnL>
                    <a:lnR w="6350" cap="flat" cmpd="sng" algn="ctr">
                      <a:solidFill>
                        <a:srgbClr val="307B7E"/>
                      </a:solidFill>
                      <a:prstDash val="solid"/>
                      <a:round/>
                      <a:headEnd type="none" w="med" len="med"/>
                      <a:tailEnd type="none" w="med" len="med"/>
                    </a:lnR>
                    <a:lnT w="6350" cap="flat" cmpd="sng" algn="ctr">
                      <a:solidFill>
                        <a:srgbClr val="307B7E"/>
                      </a:solidFill>
                      <a:prstDash val="solid"/>
                      <a:round/>
                      <a:headEnd type="none" w="med" len="med"/>
                      <a:tailEnd type="none" w="med" len="med"/>
                    </a:lnT>
                    <a:lnB w="6350" cap="flat" cmpd="sng" algn="ctr">
                      <a:solidFill>
                        <a:srgbClr val="307B7E"/>
                      </a:solidFill>
                      <a:prstDash val="solid"/>
                      <a:round/>
                      <a:headEnd type="none" w="med" len="med"/>
                      <a:tailEnd type="none" w="med" len="med"/>
                    </a:lnB>
                    <a:solidFill>
                      <a:srgbClr val="E2EFD9"/>
                    </a:solidFill>
                  </a:tcPr>
                </a:tc>
                <a:extLst>
                  <a:ext uri="{0D108BD9-81ED-4DB2-BD59-A6C34878D82A}">
                    <a16:rowId xmlns:a16="http://schemas.microsoft.com/office/drawing/2014/main" val="1606861269"/>
                  </a:ext>
                </a:extLst>
              </a:tr>
            </a:tbl>
          </a:graphicData>
        </a:graphic>
      </p:graphicFrame>
      <p:graphicFrame>
        <p:nvGraphicFramePr>
          <p:cNvPr id="8" name="Tabel 7">
            <a:extLst>
              <a:ext uri="{FF2B5EF4-FFF2-40B4-BE49-F238E27FC236}">
                <a16:creationId xmlns:a16="http://schemas.microsoft.com/office/drawing/2014/main" id="{3A2FAA6C-7DF7-4A05-81C5-CFEEECF929CB}"/>
              </a:ext>
            </a:extLst>
          </p:cNvPr>
          <p:cNvGraphicFramePr>
            <a:graphicFrameLocks noGrp="1"/>
          </p:cNvGraphicFramePr>
          <p:nvPr/>
        </p:nvGraphicFramePr>
        <p:xfrm>
          <a:off x="932180" y="3718346"/>
          <a:ext cx="9732010" cy="1950933"/>
        </p:xfrm>
        <a:graphic>
          <a:graphicData uri="http://schemas.openxmlformats.org/drawingml/2006/table">
            <a:tbl>
              <a:tblPr/>
              <a:tblGrid>
                <a:gridCol w="4866005">
                  <a:extLst>
                    <a:ext uri="{9D8B030D-6E8A-4147-A177-3AD203B41FA5}">
                      <a16:colId xmlns:a16="http://schemas.microsoft.com/office/drawing/2014/main" val="485129080"/>
                    </a:ext>
                  </a:extLst>
                </a:gridCol>
                <a:gridCol w="4866005">
                  <a:extLst>
                    <a:ext uri="{9D8B030D-6E8A-4147-A177-3AD203B41FA5}">
                      <a16:colId xmlns:a16="http://schemas.microsoft.com/office/drawing/2014/main" val="645238187"/>
                    </a:ext>
                  </a:extLst>
                </a:gridCol>
              </a:tblGrid>
              <a:tr h="1950933">
                <a:tc>
                  <a:txBody>
                    <a:bodyPr/>
                    <a:lstStyle/>
                    <a:p>
                      <a:pPr algn="just" rtl="0" fontAlgn="base"/>
                      <a:r>
                        <a:rPr lang="nl-NL" sz="1800" b="1" i="0" dirty="0">
                          <a:solidFill>
                            <a:srgbClr val="000000"/>
                          </a:solidFill>
                          <a:effectLst/>
                          <a:latin typeface="Calibri" panose="020F0502020204030204" pitchFamily="34" charset="0"/>
                        </a:rPr>
                        <a:t>Bewonersparticipatie</a:t>
                      </a:r>
                      <a:r>
                        <a:rPr lang="nl-NL" sz="1800" b="0" i="0" dirty="0">
                          <a:solidFill>
                            <a:srgbClr val="000000"/>
                          </a:solidFill>
                          <a:effectLst/>
                          <a:latin typeface="Calibri" panose="020F0502020204030204" pitchFamily="34" charset="0"/>
                        </a:rPr>
                        <a:t> bij de inrichting van een gebied  </a:t>
                      </a:r>
                      <a:endParaRPr lang="nl-NL" sz="1800" b="0" i="0" dirty="0">
                        <a:effectLst/>
                      </a:endParaRPr>
                    </a:p>
                  </a:txBody>
                  <a:tcPr anchor="ctr">
                    <a:lnL w="6350" cap="flat" cmpd="sng" algn="ctr">
                      <a:solidFill>
                        <a:srgbClr val="B03119"/>
                      </a:solidFill>
                      <a:prstDash val="solid"/>
                      <a:round/>
                      <a:headEnd type="none" w="med" len="med"/>
                      <a:tailEnd type="none" w="med" len="med"/>
                    </a:lnL>
                    <a:lnR w="6350" cap="flat" cmpd="sng" algn="ctr">
                      <a:solidFill>
                        <a:srgbClr val="B03519"/>
                      </a:solidFill>
                      <a:prstDash val="solid"/>
                      <a:round/>
                      <a:headEnd type="none" w="med" len="med"/>
                      <a:tailEnd type="none" w="med" len="med"/>
                    </a:lnR>
                    <a:lnT w="6350" cap="flat" cmpd="sng" algn="ctr">
                      <a:solidFill>
                        <a:srgbClr val="B03119"/>
                      </a:solidFill>
                      <a:prstDash val="solid"/>
                      <a:round/>
                      <a:headEnd type="none" w="med" len="med"/>
                      <a:tailEnd type="none" w="med" len="med"/>
                    </a:lnT>
                    <a:lnB w="6350" cap="flat" cmpd="sng" algn="ctr">
                      <a:solidFill>
                        <a:srgbClr val="B03119"/>
                      </a:solidFill>
                      <a:prstDash val="solid"/>
                      <a:round/>
                      <a:headEnd type="none" w="med" len="med"/>
                      <a:tailEnd type="none" w="med" len="med"/>
                    </a:lnB>
                    <a:solidFill>
                      <a:srgbClr val="E2EFD9"/>
                    </a:solidFill>
                  </a:tcPr>
                </a:tc>
                <a:tc>
                  <a:txBody>
                    <a:bodyPr/>
                    <a:lstStyle/>
                    <a:p>
                      <a:pPr algn="l" rtl="0" fontAlgn="base"/>
                      <a:r>
                        <a:rPr lang="nl-NL" sz="1800" b="0" i="0" dirty="0">
                          <a:solidFill>
                            <a:srgbClr val="000000"/>
                          </a:solidFill>
                          <a:effectLst/>
                          <a:latin typeface="Calibri" panose="020F0502020204030204" pitchFamily="34" charset="0"/>
                        </a:rPr>
                        <a:t>Wat is bewonersparticipatie, hoe kun je dat organiseren? Wat is de rol van de gemeente hierbij en welke maatschappelijke organisaties zijn hierbij betrokken. Participatieladder kennen. Succesfactoren en valkuilen van bewonersparticipatie kennen.  </a:t>
                      </a:r>
                      <a:endParaRPr lang="nl-NL" sz="1800" b="0" i="0" dirty="0">
                        <a:effectLst/>
                      </a:endParaRPr>
                    </a:p>
                  </a:txBody>
                  <a:tcPr>
                    <a:lnL w="6350" cap="flat" cmpd="sng" algn="ctr">
                      <a:solidFill>
                        <a:srgbClr val="B03519"/>
                      </a:solidFill>
                      <a:prstDash val="solid"/>
                      <a:round/>
                      <a:headEnd type="none" w="med" len="med"/>
                      <a:tailEnd type="none" w="med" len="med"/>
                    </a:lnL>
                    <a:lnR w="6350" cap="flat" cmpd="sng" algn="ctr">
                      <a:solidFill>
                        <a:srgbClr val="B03519"/>
                      </a:solidFill>
                      <a:prstDash val="solid"/>
                      <a:round/>
                      <a:headEnd type="none" w="med" len="med"/>
                      <a:tailEnd type="none" w="med" len="med"/>
                    </a:lnR>
                    <a:lnT w="6350" cap="flat" cmpd="sng" algn="ctr">
                      <a:solidFill>
                        <a:srgbClr val="B03519"/>
                      </a:solidFill>
                      <a:prstDash val="solid"/>
                      <a:round/>
                      <a:headEnd type="none" w="med" len="med"/>
                      <a:tailEnd type="none" w="med" len="med"/>
                    </a:lnT>
                    <a:lnB w="6350" cap="flat" cmpd="sng" algn="ctr">
                      <a:solidFill>
                        <a:srgbClr val="B03519"/>
                      </a:solidFill>
                      <a:prstDash val="solid"/>
                      <a:round/>
                      <a:headEnd type="none" w="med" len="med"/>
                      <a:tailEnd type="none" w="med" len="med"/>
                    </a:lnB>
                    <a:solidFill>
                      <a:srgbClr val="E2EFD9"/>
                    </a:solidFill>
                  </a:tcPr>
                </a:tc>
                <a:extLst>
                  <a:ext uri="{0D108BD9-81ED-4DB2-BD59-A6C34878D82A}">
                    <a16:rowId xmlns:a16="http://schemas.microsoft.com/office/drawing/2014/main" val="1243046076"/>
                  </a:ext>
                </a:extLst>
              </a:tr>
            </a:tbl>
          </a:graphicData>
        </a:graphic>
      </p:graphicFrame>
    </p:spTree>
    <p:extLst>
      <p:ext uri="{BB962C8B-B14F-4D97-AF65-F5344CB8AC3E}">
        <p14:creationId xmlns:p14="http://schemas.microsoft.com/office/powerpoint/2010/main" val="382455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3EE8D6-3E6F-F86C-6F56-D846383B5070}"/>
              </a:ext>
            </a:extLst>
          </p:cNvPr>
          <p:cNvSpPr>
            <a:spLocks noGrp="1"/>
          </p:cNvSpPr>
          <p:nvPr>
            <p:ph type="title"/>
          </p:nvPr>
        </p:nvSpPr>
        <p:spPr/>
        <p:txBody>
          <a:bodyPr/>
          <a:lstStyle/>
          <a:p>
            <a:r>
              <a:rPr lang="nl-NL" dirty="0"/>
              <a:t>Doelgroep analyse </a:t>
            </a:r>
          </a:p>
        </p:txBody>
      </p:sp>
      <p:sp>
        <p:nvSpPr>
          <p:cNvPr id="4" name="Tekstvak 3">
            <a:extLst>
              <a:ext uri="{FF2B5EF4-FFF2-40B4-BE49-F238E27FC236}">
                <a16:creationId xmlns:a16="http://schemas.microsoft.com/office/drawing/2014/main" id="{167ECDA7-1B37-2122-93A0-56713AA86A1D}"/>
              </a:ext>
            </a:extLst>
          </p:cNvPr>
          <p:cNvSpPr txBox="1"/>
          <p:nvPr/>
        </p:nvSpPr>
        <p:spPr>
          <a:xfrm>
            <a:off x="957944" y="1690062"/>
            <a:ext cx="3951514" cy="4708981"/>
          </a:xfrm>
          <a:prstGeom prst="rect">
            <a:avLst/>
          </a:prstGeom>
          <a:noFill/>
        </p:spPr>
        <p:txBody>
          <a:bodyPr wrap="square">
            <a:spAutoFit/>
          </a:bodyPr>
          <a:lstStyle/>
          <a:p>
            <a:pPr algn="l"/>
            <a:r>
              <a:rPr lang="nl-NL" sz="2000" b="1" i="0" dirty="0">
                <a:solidFill>
                  <a:srgbClr val="202124"/>
                </a:solidFill>
                <a:effectLst/>
                <a:latin typeface="arial" panose="020B0604020202020204" pitchFamily="34" charset="0"/>
              </a:rPr>
              <a:t>Wat moet er in een doelgroepanalyse?</a:t>
            </a:r>
          </a:p>
          <a:p>
            <a:pPr algn="l"/>
            <a:r>
              <a:rPr lang="nl-NL" sz="2000" b="0" i="0" dirty="0">
                <a:solidFill>
                  <a:srgbClr val="202124"/>
                </a:solidFill>
                <a:effectLst/>
                <a:latin typeface="arial" panose="020B0604020202020204" pitchFamily="34" charset="0"/>
              </a:rPr>
              <a:t>In een doelgroepenanalyse breng je in kaart wie je doelgroepen precies zijn. Je noteert bijvoorbeeld demografische gegevens, opleiding, werk en inkomen, gezondheidsfactoren, fysieke omgeving, cultuur, interesses, wensen en behoeften, enzovoort. </a:t>
            </a:r>
          </a:p>
          <a:p>
            <a:pPr algn="l"/>
            <a:r>
              <a:rPr lang="nl-NL" sz="2000" b="0" i="0" dirty="0">
                <a:solidFill>
                  <a:srgbClr val="202124"/>
                </a:solidFill>
                <a:effectLst/>
                <a:latin typeface="arial" panose="020B0604020202020204" pitchFamily="34" charset="0"/>
              </a:rPr>
              <a:t>Voor je analyse maak je een selectie van de relevante parameters.</a:t>
            </a:r>
          </a:p>
          <a:p>
            <a:pPr algn="l"/>
            <a:endParaRPr lang="nl-NL" sz="2000" b="0" i="0" dirty="0">
              <a:solidFill>
                <a:srgbClr val="202124"/>
              </a:solidFill>
              <a:effectLst/>
              <a:latin typeface="arial" panose="020B0604020202020204" pitchFamily="34" charset="0"/>
            </a:endParaRPr>
          </a:p>
        </p:txBody>
      </p:sp>
      <p:pic>
        <p:nvPicPr>
          <p:cNvPr id="6" name="Afbeelding 5">
            <a:extLst>
              <a:ext uri="{FF2B5EF4-FFF2-40B4-BE49-F238E27FC236}">
                <a16:creationId xmlns:a16="http://schemas.microsoft.com/office/drawing/2014/main" id="{FD5A72E2-9E57-1702-0435-171E671F55CD}"/>
              </a:ext>
            </a:extLst>
          </p:cNvPr>
          <p:cNvPicPr>
            <a:picLocks noChangeAspect="1"/>
          </p:cNvPicPr>
          <p:nvPr/>
        </p:nvPicPr>
        <p:blipFill rotWithShape="1">
          <a:blip r:embed="rId2"/>
          <a:srcRect l="53749" t="32222" r="2679" b="24286"/>
          <a:stretch/>
        </p:blipFill>
        <p:spPr>
          <a:xfrm>
            <a:off x="5660572" y="1690062"/>
            <a:ext cx="6194169" cy="34778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kstvak 7">
            <a:extLst>
              <a:ext uri="{FF2B5EF4-FFF2-40B4-BE49-F238E27FC236}">
                <a16:creationId xmlns:a16="http://schemas.microsoft.com/office/drawing/2014/main" id="{AA118090-13BA-2A38-85B2-458B62705333}"/>
              </a:ext>
            </a:extLst>
          </p:cNvPr>
          <p:cNvSpPr txBox="1"/>
          <p:nvPr/>
        </p:nvSpPr>
        <p:spPr>
          <a:xfrm>
            <a:off x="5660572" y="5431971"/>
            <a:ext cx="5519058" cy="923330"/>
          </a:xfrm>
          <a:prstGeom prst="rect">
            <a:avLst/>
          </a:prstGeom>
          <a:noFill/>
        </p:spPr>
        <p:txBody>
          <a:bodyPr wrap="square">
            <a:spAutoFit/>
          </a:bodyPr>
          <a:lstStyle/>
          <a:p>
            <a:r>
              <a:rPr lang="nl-NL" dirty="0"/>
              <a:t>Bron: https://www.yumpu.com/nl/document/read/45597910/doelgroepanalyse-profi-leren</a:t>
            </a:r>
          </a:p>
        </p:txBody>
      </p:sp>
    </p:spTree>
    <p:extLst>
      <p:ext uri="{BB962C8B-B14F-4D97-AF65-F5344CB8AC3E}">
        <p14:creationId xmlns:p14="http://schemas.microsoft.com/office/powerpoint/2010/main" val="3939347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ACE658-8554-C808-3B6B-14CADAAB1BD7}"/>
              </a:ext>
            </a:extLst>
          </p:cNvPr>
          <p:cNvSpPr>
            <a:spLocks noGrp="1"/>
          </p:cNvSpPr>
          <p:nvPr>
            <p:ph type="title"/>
          </p:nvPr>
        </p:nvSpPr>
        <p:spPr/>
        <p:txBody>
          <a:bodyPr/>
          <a:lstStyle/>
          <a:p>
            <a:r>
              <a:rPr lang="nl-NL" dirty="0"/>
              <a:t>Stappen om een doelgroep analyse te maken:</a:t>
            </a:r>
          </a:p>
        </p:txBody>
      </p:sp>
      <p:pic>
        <p:nvPicPr>
          <p:cNvPr id="4" name="Afbeelding 3">
            <a:extLst>
              <a:ext uri="{FF2B5EF4-FFF2-40B4-BE49-F238E27FC236}">
                <a16:creationId xmlns:a16="http://schemas.microsoft.com/office/drawing/2014/main" id="{2F648C99-7E29-F50D-9322-2E2EA2D43716}"/>
              </a:ext>
            </a:extLst>
          </p:cNvPr>
          <p:cNvPicPr>
            <a:picLocks noChangeAspect="1"/>
          </p:cNvPicPr>
          <p:nvPr/>
        </p:nvPicPr>
        <p:blipFill rotWithShape="1">
          <a:blip r:embed="rId2"/>
          <a:srcRect l="7946" t="33333" r="61875" b="30159"/>
          <a:stretch/>
        </p:blipFill>
        <p:spPr>
          <a:xfrm>
            <a:off x="413657" y="1589314"/>
            <a:ext cx="6510888" cy="4430486"/>
          </a:xfrm>
          <a:prstGeom prst="rect">
            <a:avLst/>
          </a:prstGeom>
        </p:spPr>
      </p:pic>
    </p:spTree>
    <p:extLst>
      <p:ext uri="{BB962C8B-B14F-4D97-AF65-F5344CB8AC3E}">
        <p14:creationId xmlns:p14="http://schemas.microsoft.com/office/powerpoint/2010/main" val="2455141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Doelgroep analyse maken | Marktvalidatie">
            <a:extLst>
              <a:ext uri="{FF2B5EF4-FFF2-40B4-BE49-F238E27FC236}">
                <a16:creationId xmlns:a16="http://schemas.microsoft.com/office/drawing/2014/main" id="{A08E2BA9-0B21-D928-C63C-6FFED9504C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896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29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ECBE4725-BC82-4394-AFDF-3ECF7BE22722}"/>
              </a:ext>
            </a:extLst>
          </p:cNvPr>
          <p:cNvSpPr>
            <a:spLocks noGrp="1"/>
          </p:cNvSpPr>
          <p:nvPr>
            <p:ph type="ctrTitle"/>
          </p:nvPr>
        </p:nvSpPr>
        <p:spPr>
          <a:xfrm>
            <a:off x="638881" y="390525"/>
            <a:ext cx="10909640" cy="1510301"/>
          </a:xfrm>
        </p:spPr>
        <p:txBody>
          <a:bodyPr anchor="ctr">
            <a:normAutofit/>
          </a:bodyPr>
          <a:lstStyle/>
          <a:p>
            <a:r>
              <a:rPr lang="nl-NL" sz="6600">
                <a:solidFill>
                  <a:srgbClr val="FFFFFF"/>
                </a:solidFill>
              </a:rPr>
              <a:t>2. Bewonersparticipatie</a:t>
            </a:r>
          </a:p>
        </p:txBody>
      </p:sp>
      <p:sp>
        <p:nvSpPr>
          <p:cNvPr id="16"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B8C2B454-4A02-438A-AA27-674C42805144}"/>
              </a:ext>
            </a:extLst>
          </p:cNvPr>
          <p:cNvPicPr>
            <a:picLocks noChangeAspect="1"/>
          </p:cNvPicPr>
          <p:nvPr/>
        </p:nvPicPr>
        <p:blipFill>
          <a:blip r:embed="rId2"/>
          <a:stretch>
            <a:fillRect/>
          </a:stretch>
        </p:blipFill>
        <p:spPr>
          <a:xfrm>
            <a:off x="3059766" y="3067050"/>
            <a:ext cx="6069420" cy="3019537"/>
          </a:xfrm>
          <a:prstGeom prst="rect">
            <a:avLst/>
          </a:prstGeom>
        </p:spPr>
      </p:pic>
    </p:spTree>
    <p:extLst>
      <p:ext uri="{BB962C8B-B14F-4D97-AF65-F5344CB8AC3E}">
        <p14:creationId xmlns:p14="http://schemas.microsoft.com/office/powerpoint/2010/main" val="1050591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564F9241-7C31-4E0C-8A02-B485EEC024C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45354" y="914400"/>
            <a:ext cx="6625092" cy="496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415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5">
            <a:extLst>
              <a:ext uri="{FF2B5EF4-FFF2-40B4-BE49-F238E27FC236}">
                <a16:creationId xmlns:a16="http://schemas.microsoft.com/office/drawing/2014/main" id="{295939AC-60FC-4983-9F6F-9D433547D6F7}"/>
              </a:ext>
            </a:extLst>
          </p:cNvPr>
          <p:cNvPicPr>
            <a:picLocks noChangeAspect="1"/>
          </p:cNvPicPr>
          <p:nvPr/>
        </p:nvPicPr>
        <p:blipFill>
          <a:blip r:embed="rId2"/>
          <a:srcRect l="2459" r="2459"/>
          <a:stretch>
            <a:fillRect/>
          </a:stretch>
        </p:blipFill>
        <p:spPr>
          <a:xfrm>
            <a:off x="2972376" y="942975"/>
            <a:ext cx="6411124" cy="5057047"/>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2" name="Tekstballon: rechthoek met afgeronde hoeken 1">
            <a:extLst>
              <a:ext uri="{FF2B5EF4-FFF2-40B4-BE49-F238E27FC236}">
                <a16:creationId xmlns:a16="http://schemas.microsoft.com/office/drawing/2014/main" id="{A16D824B-F6BD-40D2-AAF6-2BB079246B55}"/>
              </a:ext>
            </a:extLst>
          </p:cNvPr>
          <p:cNvSpPr/>
          <p:nvPr/>
        </p:nvSpPr>
        <p:spPr>
          <a:xfrm rot="671776">
            <a:off x="8976802" y="1057682"/>
            <a:ext cx="2184636" cy="1302236"/>
          </a:xfrm>
          <a:prstGeom prst="wedgeRoundRectCallout">
            <a:avLst>
              <a:gd name="adj1" fmla="val -41761"/>
              <a:gd name="adj2" fmla="val 76397"/>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Kinderen </a:t>
            </a:r>
          </a:p>
        </p:txBody>
      </p:sp>
    </p:spTree>
    <p:extLst>
      <p:ext uri="{BB962C8B-B14F-4D97-AF65-F5344CB8AC3E}">
        <p14:creationId xmlns:p14="http://schemas.microsoft.com/office/powerpoint/2010/main" val="376535066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4" ma:contentTypeDescription="Een nieuw document maken." ma:contentTypeScope="" ma:versionID="a3c3b2d2316bbff68d369b35dcdb8578">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0dc031163889b163ad3cab64943a7718"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6DE9C7-2D2E-43AC-9F42-6FC77E2571A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31EAB7D-0FB5-4019-B246-D2200CD40A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267BE2-4FB9-46BC-B609-F38728A675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85</TotalTime>
  <Words>1063</Words>
  <Application>Microsoft Office PowerPoint</Application>
  <PresentationFormat>Breedbeeld</PresentationFormat>
  <Paragraphs>93</Paragraphs>
  <Slides>27</Slides>
  <Notes>0</Notes>
  <HiddenSlides>0</HiddenSlides>
  <MMClips>0</MMClips>
  <ScaleCrop>false</ScaleCrop>
  <HeadingPairs>
    <vt:vector size="6" baseType="variant">
      <vt:variant>
        <vt:lpstr>Gebruikte lettertypen</vt:lpstr>
      </vt:variant>
      <vt:variant>
        <vt:i4>12</vt:i4>
      </vt:variant>
      <vt:variant>
        <vt:lpstr>Thema</vt:lpstr>
      </vt:variant>
      <vt:variant>
        <vt:i4>5</vt:i4>
      </vt:variant>
      <vt:variant>
        <vt:lpstr>Diatitels</vt:lpstr>
      </vt:variant>
      <vt:variant>
        <vt:i4>27</vt:i4>
      </vt:variant>
    </vt:vector>
  </HeadingPairs>
  <TitlesOfParts>
    <vt:vector size="44" baseType="lpstr">
      <vt:lpstr>Arial</vt:lpstr>
      <vt:lpstr>Arial</vt:lpstr>
      <vt:lpstr>Bradley Hand ITC</vt:lpstr>
      <vt:lpstr>Calibri</vt:lpstr>
      <vt:lpstr>Calibri Light</vt:lpstr>
      <vt:lpstr>Comic Sans MS</vt:lpstr>
      <vt:lpstr>Impact</vt:lpstr>
      <vt:lpstr>Lucida Handwriting</vt:lpstr>
      <vt:lpstr>Segoe Script</vt:lpstr>
      <vt:lpstr>Tahoma</vt:lpstr>
      <vt:lpstr>Verdana</vt:lpstr>
      <vt:lpstr>Wingdings</vt:lpstr>
      <vt:lpstr>Kantoorthema</vt:lpstr>
      <vt:lpstr>Kantoorthema</vt:lpstr>
      <vt:lpstr>Kantoorthema</vt:lpstr>
      <vt:lpstr>Kantoorthema</vt:lpstr>
      <vt:lpstr>Kantoorthema</vt:lpstr>
      <vt:lpstr>Les 3 stad en wijk </vt:lpstr>
      <vt:lpstr>Inhoud</vt:lpstr>
      <vt:lpstr>Begrippen</vt:lpstr>
      <vt:lpstr>Doelgroep analyse </vt:lpstr>
      <vt:lpstr>Stappen om een doelgroep analyse te maken:</vt:lpstr>
      <vt:lpstr>PowerPoint-presentatie</vt:lpstr>
      <vt:lpstr>2. Bewonersparticipatie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Werkvormen voor participatie:  hoe doe je dat?! </vt:lpstr>
      <vt:lpstr>PowerPoint-presentatie</vt:lpstr>
      <vt:lpstr>PowerPoint-presentatie</vt:lpstr>
      <vt:lpstr>Opdracht</vt:lpstr>
      <vt:lpstr>Tips voor gesprekjes met kinderen:  </vt:lpstr>
      <vt:lpstr>PowerPoint-presentatie</vt:lpstr>
      <vt:lpstr>Tips voor goede enquête: </vt:lpstr>
      <vt:lpstr>Het interview: </vt:lpstr>
      <vt:lpstr>Interview tips </vt:lpstr>
      <vt:lpstr>Dat was het weer voor deze week!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3 stad en wijk </dc:title>
  <dc:creator>Pascalle Cup</dc:creator>
  <cp:lastModifiedBy>Pascalle Cup</cp:lastModifiedBy>
  <cp:revision>1</cp:revision>
  <dcterms:created xsi:type="dcterms:W3CDTF">2022-05-24T09:42:42Z</dcterms:created>
  <dcterms:modified xsi:type="dcterms:W3CDTF">2022-05-31T07:42:52Z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